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  <p:sldMasterId id="2147483660" r:id="rId5"/>
  </p:sldMasterIdLst>
  <p:notesMasterIdLst>
    <p:notesMasterId r:id="rId16"/>
  </p:notesMasterIdLst>
  <p:sldIdLst>
    <p:sldId id="375" r:id="rId6"/>
    <p:sldId id="377" r:id="rId7"/>
    <p:sldId id="378" r:id="rId8"/>
    <p:sldId id="379" r:id="rId9"/>
    <p:sldId id="380" r:id="rId10"/>
    <p:sldId id="383" r:id="rId11"/>
    <p:sldId id="382" r:id="rId12"/>
    <p:sldId id="381" r:id="rId13"/>
    <p:sldId id="278" r:id="rId14"/>
    <p:sldId id="3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78D4CA-52DA-434A-95D5-A7955004C8E5}" v="8" dt="2026-07-22T12:52:58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5020" autoAdjust="0"/>
  </p:normalViewPr>
  <p:slideViewPr>
    <p:cSldViewPr snapToGrid="0">
      <p:cViewPr varScale="1">
        <p:scale>
          <a:sx n="65" d="100"/>
          <a:sy n="65" d="100"/>
        </p:scale>
        <p:origin x="19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rozzo, David M CIV USARMY DEVCOM GVSC (USA)" userId="723f564e-3c4e-430d-a32f-86f2ecb02606" providerId="ADAL" clId="{4AB755DC-BF48-41FE-9B45-B71EF523E9D3}"/>
    <pc:docChg chg="undo custSel addSld delSld modSld sldOrd">
      <pc:chgData name="Pirozzo, David M CIV USARMY DEVCOM GVSC (USA)" userId="723f564e-3c4e-430d-a32f-86f2ecb02606" providerId="ADAL" clId="{4AB755DC-BF48-41FE-9B45-B71EF523E9D3}" dt="2026-07-22T13:19:16.102" v="165" actId="47"/>
      <pc:docMkLst>
        <pc:docMk/>
      </pc:docMkLst>
      <pc:sldChg chg="addSp delSp modSp add del mod">
        <pc:chgData name="Pirozzo, David M CIV USARMY DEVCOM GVSC (USA)" userId="723f564e-3c4e-430d-a32f-86f2ecb02606" providerId="ADAL" clId="{4AB755DC-BF48-41FE-9B45-B71EF523E9D3}" dt="2026-07-22T12:54:01.092" v="164" actId="1076"/>
        <pc:sldMkLst>
          <pc:docMk/>
          <pc:sldMk cId="1644017169" sldId="375"/>
        </pc:sldMkLst>
        <pc:spChg chg="mod">
          <ac:chgData name="Pirozzo, David M CIV USARMY DEVCOM GVSC (USA)" userId="723f564e-3c4e-430d-a32f-86f2ecb02606" providerId="ADAL" clId="{4AB755DC-BF48-41FE-9B45-B71EF523E9D3}" dt="2026-07-22T12:51:05.281" v="61" actId="20577"/>
          <ac:spMkLst>
            <pc:docMk/>
            <pc:sldMk cId="1644017169" sldId="375"/>
            <ac:spMk id="2" creationId="{507566D4-30AC-CCD3-64C4-0976C196C6CA}"/>
          </ac:spMkLst>
        </pc:spChg>
        <pc:spChg chg="mod">
          <ac:chgData name="Pirozzo, David M CIV USARMY DEVCOM GVSC (USA)" userId="723f564e-3c4e-430d-a32f-86f2ecb02606" providerId="ADAL" clId="{4AB755DC-BF48-41FE-9B45-B71EF523E9D3}" dt="2026-07-22T12:51:13.321" v="72" actId="20577"/>
          <ac:spMkLst>
            <pc:docMk/>
            <pc:sldMk cId="1644017169" sldId="375"/>
            <ac:spMk id="5" creationId="{BCDF0FF3-1673-0A23-969C-E0447DA18241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51:52.677" v="94" actId="478"/>
          <ac:spMkLst>
            <pc:docMk/>
            <pc:sldMk cId="1644017169" sldId="375"/>
            <ac:spMk id="6" creationId="{6EC7B20E-641D-1C0D-4B76-FB3B1646647D}"/>
          </ac:spMkLst>
        </pc:spChg>
        <pc:spChg chg="mod">
          <ac:chgData name="Pirozzo, David M CIV USARMY DEVCOM GVSC (USA)" userId="723f564e-3c4e-430d-a32f-86f2ecb02606" providerId="ADAL" clId="{4AB755DC-BF48-41FE-9B45-B71EF523E9D3}" dt="2026-07-22T12:51:29.034" v="83" actId="20577"/>
          <ac:spMkLst>
            <pc:docMk/>
            <pc:sldMk cId="1644017169" sldId="375"/>
            <ac:spMk id="7" creationId="{2EDB8B8B-5DFF-99CF-883F-BD587DB211EA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51:54.971" v="95" actId="478"/>
          <ac:spMkLst>
            <pc:docMk/>
            <pc:sldMk cId="1644017169" sldId="375"/>
            <ac:spMk id="8" creationId="{B642EB70-520D-1CC9-B678-308EC7D3E833}"/>
          </ac:spMkLst>
        </pc:spChg>
        <pc:spChg chg="mod">
          <ac:chgData name="Pirozzo, David M CIV USARMY DEVCOM GVSC (USA)" userId="723f564e-3c4e-430d-a32f-86f2ecb02606" providerId="ADAL" clId="{4AB755DC-BF48-41FE-9B45-B71EF523E9D3}" dt="2026-07-22T12:53:42.402" v="162" actId="1035"/>
          <ac:spMkLst>
            <pc:docMk/>
            <pc:sldMk cId="1644017169" sldId="375"/>
            <ac:spMk id="9" creationId="{13F6AA45-C817-DFA0-761E-4929AD974A78}"/>
          </ac:spMkLst>
        </pc:spChg>
        <pc:spChg chg="mod">
          <ac:chgData name="Pirozzo, David M CIV USARMY DEVCOM GVSC (USA)" userId="723f564e-3c4e-430d-a32f-86f2ecb02606" providerId="ADAL" clId="{4AB755DC-BF48-41FE-9B45-B71EF523E9D3}" dt="2026-07-22T12:54:01.092" v="164" actId="1076"/>
          <ac:spMkLst>
            <pc:docMk/>
            <pc:sldMk cId="1644017169" sldId="375"/>
            <ac:spMk id="10" creationId="{D3C4E74E-BC23-45E7-7981-C22170C506FD}"/>
          </ac:spMkLst>
        </pc:spChg>
        <pc:spChg chg="add del mod">
          <ac:chgData name="Pirozzo, David M CIV USARMY DEVCOM GVSC (USA)" userId="723f564e-3c4e-430d-a32f-86f2ecb02606" providerId="ADAL" clId="{4AB755DC-BF48-41FE-9B45-B71EF523E9D3}" dt="2026-07-22T12:51:35.811" v="87" actId="478"/>
          <ac:spMkLst>
            <pc:docMk/>
            <pc:sldMk cId="1644017169" sldId="375"/>
            <ac:spMk id="12" creationId="{F402CBE9-0514-2590-A2DD-90BC71D49D56}"/>
          </ac:spMkLst>
        </pc:spChg>
        <pc:spChg chg="add del mod">
          <ac:chgData name="Pirozzo, David M CIV USARMY DEVCOM GVSC (USA)" userId="723f564e-3c4e-430d-a32f-86f2ecb02606" providerId="ADAL" clId="{4AB755DC-BF48-41FE-9B45-B71EF523E9D3}" dt="2026-07-22T12:51:35.374" v="86" actId="478"/>
          <ac:spMkLst>
            <pc:docMk/>
            <pc:sldMk cId="1644017169" sldId="375"/>
            <ac:spMk id="14" creationId="{C28196F0-4988-D10C-9489-AA0DCE638097}"/>
          </ac:spMkLst>
        </pc:spChg>
        <pc:spChg chg="add del mod">
          <ac:chgData name="Pirozzo, David M CIV USARMY DEVCOM GVSC (USA)" userId="723f564e-3c4e-430d-a32f-86f2ecb02606" providerId="ADAL" clId="{4AB755DC-BF48-41FE-9B45-B71EF523E9D3}" dt="2026-07-22T12:51:42.203" v="89" actId="478"/>
          <ac:spMkLst>
            <pc:docMk/>
            <pc:sldMk cId="1644017169" sldId="375"/>
            <ac:spMk id="16" creationId="{6D13E2EC-5CCA-58DC-D824-609B0D45DE92}"/>
          </ac:spMkLst>
        </pc:spChg>
        <pc:spChg chg="add del mod">
          <ac:chgData name="Pirozzo, David M CIV USARMY DEVCOM GVSC (USA)" userId="723f564e-3c4e-430d-a32f-86f2ecb02606" providerId="ADAL" clId="{4AB755DC-BF48-41FE-9B45-B71EF523E9D3}" dt="2026-07-22T12:51:47.515" v="93" actId="478"/>
          <ac:spMkLst>
            <pc:docMk/>
            <pc:sldMk cId="1644017169" sldId="375"/>
            <ac:spMk id="18" creationId="{C38528B6-BA95-DB8F-24B5-A2BF89264A91}"/>
          </ac:spMkLst>
        </pc:spChg>
        <pc:spChg chg="mod">
          <ac:chgData name="Pirozzo, David M CIV USARMY DEVCOM GVSC (USA)" userId="723f564e-3c4e-430d-a32f-86f2ecb02606" providerId="ADAL" clId="{4AB755DC-BF48-41FE-9B45-B71EF523E9D3}" dt="2026-07-22T12:52:24.211" v="144"/>
          <ac:spMkLst>
            <pc:docMk/>
            <pc:sldMk cId="1644017169" sldId="375"/>
            <ac:spMk id="25" creationId="{57E95B30-CE39-4931-4708-8384BE224DEB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52:35.328" v="145" actId="478"/>
          <ac:spMkLst>
            <pc:docMk/>
            <pc:sldMk cId="1644017169" sldId="375"/>
            <ac:spMk id="27" creationId="{3B4779F1-5512-A817-F93E-E9562176CEE9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51:38.626" v="88" actId="478"/>
          <ac:spMkLst>
            <pc:docMk/>
            <pc:sldMk cId="1644017169" sldId="375"/>
            <ac:spMk id="31" creationId="{A3A76C03-7207-BCBA-128C-60319729286D}"/>
          </ac:spMkLst>
        </pc:spChg>
        <pc:spChg chg="add del">
          <ac:chgData name="Pirozzo, David M CIV USARMY DEVCOM GVSC (USA)" userId="723f564e-3c4e-430d-a32f-86f2ecb02606" providerId="ADAL" clId="{4AB755DC-BF48-41FE-9B45-B71EF523E9D3}" dt="2026-07-22T12:51:35.374" v="86" actId="478"/>
          <ac:spMkLst>
            <pc:docMk/>
            <pc:sldMk cId="1644017169" sldId="375"/>
            <ac:spMk id="32" creationId="{055DDE1D-A9CF-869C-6C51-2DA4485F370D}"/>
          </ac:spMkLst>
        </pc:spChg>
        <pc:spChg chg="add del mod">
          <ac:chgData name="Pirozzo, David M CIV USARMY DEVCOM GVSC (USA)" userId="723f564e-3c4e-430d-a32f-86f2ecb02606" providerId="ADAL" clId="{4AB755DC-BF48-41FE-9B45-B71EF523E9D3}" dt="2026-07-22T12:51:45.997" v="92" actId="478"/>
          <ac:spMkLst>
            <pc:docMk/>
            <pc:sldMk cId="1644017169" sldId="375"/>
            <ac:spMk id="33" creationId="{8FCDC71B-D47E-40E7-42E1-537DFB751896}"/>
          </ac:spMkLst>
        </pc:spChg>
        <pc:spChg chg="mod">
          <ac:chgData name="Pirozzo, David M CIV USARMY DEVCOM GVSC (USA)" userId="723f564e-3c4e-430d-a32f-86f2ecb02606" providerId="ADAL" clId="{4AB755DC-BF48-41FE-9B45-B71EF523E9D3}" dt="2026-07-22T12:53:47.706" v="163" actId="14100"/>
          <ac:spMkLst>
            <pc:docMk/>
            <pc:sldMk cId="1644017169" sldId="375"/>
            <ac:spMk id="34" creationId="{C9CD7A97-D04B-39E6-9DEA-FD28CA1C8787}"/>
          </ac:spMkLst>
        </pc:spChg>
        <pc:spChg chg="mod">
          <ac:chgData name="Pirozzo, David M CIV USARMY DEVCOM GVSC (USA)" userId="723f564e-3c4e-430d-a32f-86f2ecb02606" providerId="ADAL" clId="{4AB755DC-BF48-41FE-9B45-B71EF523E9D3}" dt="2026-07-22T12:54:01.092" v="164" actId="1076"/>
          <ac:spMkLst>
            <pc:docMk/>
            <pc:sldMk cId="1644017169" sldId="375"/>
            <ac:spMk id="35" creationId="{2F646AE2-1F7C-AEC4-BB0B-B903DFAFF3FB}"/>
          </ac:spMkLst>
        </pc:spChg>
      </pc:sldChg>
      <pc:sldChg chg="del">
        <pc:chgData name="Pirozzo, David M CIV USARMY DEVCOM GVSC (USA)" userId="723f564e-3c4e-430d-a32f-86f2ecb02606" providerId="ADAL" clId="{4AB755DC-BF48-41FE-9B45-B71EF523E9D3}" dt="2026-07-22T13:19:16.102" v="165" actId="47"/>
        <pc:sldMkLst>
          <pc:docMk/>
          <pc:sldMk cId="10796838" sldId="376"/>
        </pc:sldMkLst>
      </pc:sldChg>
      <pc:sldChg chg="new del">
        <pc:chgData name="Pirozzo, David M CIV USARMY DEVCOM GVSC (USA)" userId="723f564e-3c4e-430d-a32f-86f2ecb02606" providerId="ADAL" clId="{4AB755DC-BF48-41FE-9B45-B71EF523E9D3}" dt="2026-07-22T12:49:38.946" v="8" actId="47"/>
        <pc:sldMkLst>
          <pc:docMk/>
          <pc:sldMk cId="2539367648" sldId="384"/>
        </pc:sldMkLst>
      </pc:sldChg>
      <pc:sldChg chg="addSp delSp modSp new del mod ord">
        <pc:chgData name="Pirozzo, David M CIV USARMY DEVCOM GVSC (USA)" userId="723f564e-3c4e-430d-a32f-86f2ecb02606" providerId="ADAL" clId="{4AB755DC-BF48-41FE-9B45-B71EF523E9D3}" dt="2026-07-22T12:51:18.421" v="73" actId="47"/>
        <pc:sldMkLst>
          <pc:docMk/>
          <pc:sldMk cId="3304759355" sldId="385"/>
        </pc:sldMkLst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2" creationId="{A3579F66-E9D8-2987-5AB9-8AB41587F992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3" creationId="{701698BF-0A7F-3A6A-70B7-BB23677C7AA1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4" creationId="{089A7D25-4984-8895-CD6D-D00CBA249650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5" creationId="{48796708-0C86-4E2B-2B08-D77F77B7C01E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6" creationId="{D6367B4D-8E8D-0971-8D42-33DBD60F239C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7" creationId="{47906733-6CFA-9966-5AB1-F2BB1A9D57B7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8" creationId="{C0805CB5-CC1E-307E-9C62-C9E9475D31CD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9" creationId="{D8551214-C158-7F34-AC86-836246EAF552}"/>
          </ac:spMkLst>
        </pc:spChg>
        <pc:spChg chg="del">
          <ac:chgData name="Pirozzo, David M CIV USARMY DEVCOM GVSC (USA)" userId="723f564e-3c4e-430d-a32f-86f2ecb02606" providerId="ADAL" clId="{4AB755DC-BF48-41FE-9B45-B71EF523E9D3}" dt="2026-07-22T12:49:18.149" v="2" actId="478"/>
          <ac:spMkLst>
            <pc:docMk/>
            <pc:sldMk cId="3304759355" sldId="385"/>
            <ac:spMk id="10" creationId="{797D9FF3-7833-9588-2FE2-7502F6D019D3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1" creationId="{07E1A64B-CEB1-AF82-A18B-504D537A9E89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2" creationId="{5320F8A4-09B4-CE20-C521-8E3A92601C2E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3" creationId="{FE0E3CFA-873B-F24B-2106-D30601FFDA12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4" creationId="{29AB6526-A73F-08DC-071D-CE2B24BCE075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5" creationId="{43D8CB09-56F4-9EF5-884E-56984666C724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6" creationId="{229F0551-6ED6-BF82-1D7B-C88A20F3BE13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7" creationId="{B9008AAD-7629-A588-C279-EBBF2481F800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8" creationId="{A4E77D55-FC63-D739-E13F-D64B59EBA861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19" creationId="{EA729C81-F64B-6F1F-0CD6-F65936FDCAC2}"/>
          </ac:spMkLst>
        </pc:spChg>
        <pc:spChg chg="add mod">
          <ac:chgData name="Pirozzo, David M CIV USARMY DEVCOM GVSC (USA)" userId="723f564e-3c4e-430d-a32f-86f2ecb02606" providerId="ADAL" clId="{4AB755DC-BF48-41FE-9B45-B71EF523E9D3}" dt="2026-07-22T12:49:29.439" v="5" actId="1076"/>
          <ac:spMkLst>
            <pc:docMk/>
            <pc:sldMk cId="3304759355" sldId="385"/>
            <ac:spMk id="20" creationId="{E000DDDD-359D-4839-87A9-642BA80E1A9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224E1-FFDC-4F0D-92D7-9712CB5E9A17}" type="datetimeFigureOut"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E874E-A074-4171-85FF-3D99F887516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0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E874E-A074-4171-85FF-3D99F887516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2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5E874E-A074-4171-85FF-3D99F8875164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78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39F9F092-1A2E-3BC5-0D99-EE4B132543F8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fld id="{7A3E0868-4E26-4CDC-8A56-D70E2D8B12FE}" type="datetime3">
              <a:rPr lang="en-US" smtClean="0"/>
              <a:t>22 July 2026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4D3DAC6A-DFDF-B313-4DB4-FA56B489F422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ext Placeholder 30">
            <a:extLst>
              <a:ext uri="{FF2B5EF4-FFF2-40B4-BE49-F238E27FC236}">
                <a16:creationId xmlns:a16="http://schemas.microsoft.com/office/drawing/2014/main" id="{AAEE65B4-7FC0-51E0-61A9-DA039122F268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485900" y="5150843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27" name="Text Placeholder 30">
            <a:extLst>
              <a:ext uri="{FF2B5EF4-FFF2-40B4-BE49-F238E27FC236}">
                <a16:creationId xmlns:a16="http://schemas.microsoft.com/office/drawing/2014/main" id="{6483CD3B-2F61-38F8-2851-B10539781BD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485900" y="4970051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28" name="Text Placeholder 30">
            <a:extLst>
              <a:ext uri="{FF2B5EF4-FFF2-40B4-BE49-F238E27FC236}">
                <a16:creationId xmlns:a16="http://schemas.microsoft.com/office/drawing/2014/main" id="{F72C11EB-F1A8-B896-9775-C7ADA2F83259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485900" y="5331635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29" name="Text Placeholder 30">
            <a:extLst>
              <a:ext uri="{FF2B5EF4-FFF2-40B4-BE49-F238E27FC236}">
                <a16:creationId xmlns:a16="http://schemas.microsoft.com/office/drawing/2014/main" id="{4BF91907-2C5A-9E08-110C-64B850CA6482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485900" y="5512427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0F5C0BB3-E700-E0BE-1E5D-F32BFF0DB73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485900" y="5693219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7A717986-EC00-F188-3318-9468ADB9442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42556"/>
            <a:ext cx="706374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800" dirty="0"/>
              <a:t>UNCLASSIFIED</a:t>
            </a:r>
            <a:endParaRPr lang="en-US" sz="600" b="1" dirty="0">
              <a:solidFill>
                <a:schemeClr val="tx1"/>
              </a:solidFill>
              <a:latin typeface="+mn-lt"/>
              <a:cs typeface="Arial Bold" panose="020B07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37F0D3-04DA-F997-AD60-C1F8078CA20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800" dirty="0"/>
              <a:t>UNCLASSIFIED</a:t>
            </a:r>
            <a:endParaRPr lang="en-US" sz="600" b="1" dirty="0">
              <a:solidFill>
                <a:schemeClr val="tx1"/>
              </a:solidFill>
              <a:latin typeface="+mn-lt"/>
              <a:cs typeface="Arial Bold" panose="020B07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3D465A-7B19-8220-CE8F-0EEBE0B117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18" name="U.S. Army" descr="U.S. Army">
            <a:extLst>
              <a:ext uri="{FF2B5EF4-FFF2-40B4-BE49-F238E27FC236}">
                <a16:creationId xmlns:a16="http://schemas.microsoft.com/office/drawing/2014/main" id="{1A212188-6451-1451-F930-676E91D607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114618" y="112631"/>
            <a:ext cx="3246120" cy="1225808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E90FDE2C-3BFA-4029-A807-0938BFAAE1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54221" y="2220427"/>
            <a:ext cx="6640699" cy="956870"/>
          </a:xfrm>
        </p:spPr>
        <p:txBody>
          <a:bodyPr anchor="t" anchorCtr="0"/>
          <a:lstStyle>
            <a:lvl1pPr algn="l">
              <a:lnSpc>
                <a:spcPct val="80000"/>
              </a:lnSpc>
              <a:defRPr sz="2800"/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PRESENTATION TITLE</a:t>
            </a:r>
            <a:br>
              <a:rPr lang="en-US"/>
            </a:br>
            <a:r>
              <a:rPr lang="en-US"/>
              <a:t>THREE LINES MAX</a:t>
            </a:r>
          </a:p>
        </p:txBody>
      </p:sp>
      <p:sp>
        <p:nvSpPr>
          <p:cNvPr id="2" name="Text Placeholder 30">
            <a:extLst>
              <a:ext uri="{FF2B5EF4-FFF2-40B4-BE49-F238E27FC236}">
                <a16:creationId xmlns:a16="http://schemas.microsoft.com/office/drawing/2014/main" id="{6933D907-0EB9-0282-6682-235FD487C04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10767" y="5150843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Controlled by: </a:t>
            </a:r>
          </a:p>
        </p:txBody>
      </p:sp>
      <p:sp>
        <p:nvSpPr>
          <p:cNvPr id="4" name="Text Placeholder 30">
            <a:extLst>
              <a:ext uri="{FF2B5EF4-FFF2-40B4-BE49-F238E27FC236}">
                <a16:creationId xmlns:a16="http://schemas.microsoft.com/office/drawing/2014/main" id="{C6858974-DD65-98C3-8A5D-5F1CBA9CC83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10767" y="4970051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Controlled by: </a:t>
            </a:r>
          </a:p>
        </p:txBody>
      </p:sp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91F4D730-3B11-862C-16CA-769BA4E7C2D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10767" y="5331635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CUI Category: 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ABFF6B76-7D88-0BB2-795C-F678ABE314B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10767" y="5512427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Distribution Statement: 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31D04B3E-0156-7D1F-AE0F-47D9F87CB92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10767" y="5693219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POC: </a:t>
            </a:r>
          </a:p>
        </p:txBody>
      </p:sp>
      <p:grpSp>
        <p:nvGrpSpPr>
          <p:cNvPr id="25" name="Group">
            <a:extLst>
              <a:ext uri="{FF2B5EF4-FFF2-40B4-BE49-F238E27FC236}">
                <a16:creationId xmlns:a16="http://schemas.microsoft.com/office/drawing/2014/main" id="{96931DF9-605F-3777-1175-EB97ED89B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11162" y="1974220"/>
            <a:ext cx="6884415" cy="2052280"/>
            <a:chOff x="565848" y="2240280"/>
            <a:chExt cx="8872230" cy="2377440"/>
          </a:xfrm>
        </p:grpSpPr>
        <p:sp>
          <p:nvSpPr>
            <p:cNvPr id="32" name="Rectangle">
              <a:extLst>
                <a:ext uri="{FF2B5EF4-FFF2-40B4-BE49-F238E27FC236}">
                  <a16:creationId xmlns:a16="http://schemas.microsoft.com/office/drawing/2014/main" id="{E6ADABC0-8453-C25E-9F65-6DEEA197F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65848" y="2240280"/>
              <a:ext cx="8872230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200"/>
            </a:p>
          </p:txBody>
        </p:sp>
        <p:cxnSp>
          <p:nvCxnSpPr>
            <p:cNvPr id="33" name="Line">
              <a:extLst>
                <a:ext uri="{FF2B5EF4-FFF2-40B4-BE49-F238E27FC236}">
                  <a16:creationId xmlns:a16="http://schemas.microsoft.com/office/drawing/2014/main" id="{FDD5ACF6-2829-0B28-EC88-6EF6F0F4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5848" y="3931920"/>
              <a:ext cx="8872230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cxnSp>
        <p:nvCxnSpPr>
          <p:cNvPr id="34" name="Line">
            <a:extLst>
              <a:ext uri="{FF2B5EF4-FFF2-40B4-BE49-F238E27FC236}">
                <a16:creationId xmlns:a16="http://schemas.microsoft.com/office/drawing/2014/main" id="{6D0D8CAF-FF7C-8572-087F-715BFA47A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20594" y="3429000"/>
            <a:ext cx="0" cy="597500"/>
          </a:xfrm>
          <a:prstGeom prst="line">
            <a:avLst/>
          </a:prstGeom>
          <a:ln w="19050" cap="flat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35" name="Subtitle 2">
            <a:extLst>
              <a:ext uri="{FF2B5EF4-FFF2-40B4-BE49-F238E27FC236}">
                <a16:creationId xmlns:a16="http://schemas.microsoft.com/office/drawing/2014/main" id="{F4EC184E-CE00-F100-FC06-8003BC2D63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225" y="3511414"/>
            <a:ext cx="4465712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C2767C4E-BE11-D8E3-CE1D-28E7704869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1252" y="3511414"/>
            <a:ext cx="1973668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  <p:pic>
        <p:nvPicPr>
          <p:cNvPr id="3" name="Picture 2" descr="Icon&#10;&#10;AI-generated content may be incorrect.">
            <a:extLst>
              <a:ext uri="{FF2B5EF4-FFF2-40B4-BE49-F238E27FC236}">
                <a16:creationId xmlns:a16="http://schemas.microsoft.com/office/drawing/2014/main" id="{FCF43F6F-498A-27E2-52E6-59ECDA309E9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82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4221" y="2235612"/>
            <a:ext cx="6640697" cy="934350"/>
          </a:xfrm>
        </p:spPr>
        <p:txBody>
          <a:bodyPr anchor="t" anchorCtr="0"/>
          <a:lstStyle>
            <a:lvl1pPr algn="l">
              <a:lnSpc>
                <a:spcPct val="80000"/>
              </a:lnSpc>
              <a:defRPr sz="2800"/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PRESENTATION TITLE</a:t>
            </a:r>
            <a:br>
              <a:rPr lang="en-US"/>
            </a:br>
            <a:r>
              <a:rPr lang="en-US"/>
              <a:t>THREE LINES MAX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B5714-1C67-5305-161F-BB8ABA64529E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07A5F0F-2FF7-480E-B804-E34326E0D195}" type="datetime3">
              <a:rPr lang="en-US" smtClean="0"/>
              <a:t>22 July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66A96F-567A-34EC-DC2C-66C40622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U.S. Army" descr="U.S. Army">
            <a:extLst>
              <a:ext uri="{FF2B5EF4-FFF2-40B4-BE49-F238E27FC236}">
                <a16:creationId xmlns:a16="http://schemas.microsoft.com/office/drawing/2014/main" id="{3D24DE5F-E10F-2E49-62A2-8DB6882106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black">
          <a:xfrm>
            <a:off x="114618" y="112631"/>
            <a:ext cx="3246120" cy="1225808"/>
          </a:xfrm>
          <a:prstGeom prst="rect">
            <a:avLst/>
          </a:prstGeom>
          <a:noFill/>
        </p:spPr>
      </p:pic>
      <p:sp>
        <p:nvSpPr>
          <p:cNvPr id="42" name="Text Placeholder 30">
            <a:extLst>
              <a:ext uri="{FF2B5EF4-FFF2-40B4-BE49-F238E27FC236}">
                <a16:creationId xmlns:a16="http://schemas.microsoft.com/office/drawing/2014/main" id="{16A49E01-4764-13DF-A951-B0B5E5977DCE}"/>
              </a:ext>
            </a:extLst>
          </p:cNvPr>
          <p:cNvSpPr txBox="1">
            <a:spLocks/>
          </p:cNvSpPr>
          <p:nvPr userDrawn="1"/>
        </p:nvSpPr>
        <p:spPr>
          <a:xfrm>
            <a:off x="410767" y="5150843"/>
            <a:ext cx="1019736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wrap="square" lIns="91440" tIns="0" rIns="0" bIns="0" spcCol="365760" rtlCol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675" b="0" kern="1200" baseline="0">
                <a:solidFill>
                  <a:schemeClr val="bg1"/>
                </a:solidFill>
                <a:latin typeface="+mn-lt"/>
                <a:ea typeface="+mn-ea"/>
                <a:cs typeface="Arial Bold" panose="020B0704020202020204" pitchFamily="34" charset="0"/>
              </a:defRPr>
            </a:lvl1pPr>
            <a:lvl2pPr marL="342884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2pPr>
            <a:lvl3pPr marL="685766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3pPr>
            <a:lvl4pPr marL="1028649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4pPr>
            <a:lvl5pPr marL="1371532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5pPr>
            <a:lvl6pPr marL="82296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6012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3444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Controlled by: </a:t>
            </a:r>
          </a:p>
        </p:txBody>
      </p:sp>
      <p:sp>
        <p:nvSpPr>
          <p:cNvPr id="44" name="Text Placeholder 30">
            <a:extLst>
              <a:ext uri="{FF2B5EF4-FFF2-40B4-BE49-F238E27FC236}">
                <a16:creationId xmlns:a16="http://schemas.microsoft.com/office/drawing/2014/main" id="{74960720-4037-12AB-4D69-B53EE35F57CC}"/>
              </a:ext>
            </a:extLst>
          </p:cNvPr>
          <p:cNvSpPr txBox="1">
            <a:spLocks/>
          </p:cNvSpPr>
          <p:nvPr userDrawn="1"/>
        </p:nvSpPr>
        <p:spPr>
          <a:xfrm>
            <a:off x="410767" y="5331635"/>
            <a:ext cx="1019736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wrap="square" lIns="91440" tIns="0" rIns="0" bIns="0" spcCol="365760" rtlCol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675" b="0" kern="1200" baseline="0">
                <a:solidFill>
                  <a:schemeClr val="bg1"/>
                </a:solidFill>
                <a:latin typeface="+mn-lt"/>
                <a:ea typeface="+mn-ea"/>
                <a:cs typeface="Arial Bold" panose="020B0704020202020204" pitchFamily="34" charset="0"/>
              </a:defRPr>
            </a:lvl1pPr>
            <a:lvl2pPr marL="342884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2pPr>
            <a:lvl3pPr marL="685766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3pPr>
            <a:lvl4pPr marL="1028649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4pPr>
            <a:lvl5pPr marL="1371532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5pPr>
            <a:lvl6pPr marL="82296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6012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3444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CUI Category: </a:t>
            </a:r>
          </a:p>
        </p:txBody>
      </p:sp>
      <p:sp>
        <p:nvSpPr>
          <p:cNvPr id="45" name="Text Placeholder 30">
            <a:extLst>
              <a:ext uri="{FF2B5EF4-FFF2-40B4-BE49-F238E27FC236}">
                <a16:creationId xmlns:a16="http://schemas.microsoft.com/office/drawing/2014/main" id="{7149BA80-BC23-01E9-380D-6034D46B4330}"/>
              </a:ext>
            </a:extLst>
          </p:cNvPr>
          <p:cNvSpPr txBox="1">
            <a:spLocks/>
          </p:cNvSpPr>
          <p:nvPr userDrawn="1"/>
        </p:nvSpPr>
        <p:spPr>
          <a:xfrm>
            <a:off x="410767" y="5512427"/>
            <a:ext cx="1019736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wrap="square" lIns="91440" tIns="0" rIns="0" bIns="0" spcCol="365760" rtlCol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675" b="0" kern="1200" baseline="0">
                <a:solidFill>
                  <a:schemeClr val="bg1"/>
                </a:solidFill>
                <a:latin typeface="+mn-lt"/>
                <a:ea typeface="+mn-ea"/>
                <a:cs typeface="Arial Bold" panose="020B0704020202020204" pitchFamily="34" charset="0"/>
              </a:defRPr>
            </a:lvl1pPr>
            <a:lvl2pPr marL="342884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2pPr>
            <a:lvl3pPr marL="685766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3pPr>
            <a:lvl4pPr marL="1028649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4pPr>
            <a:lvl5pPr marL="1371532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5pPr>
            <a:lvl6pPr marL="82296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6012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3444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Distribution Statement: </a:t>
            </a:r>
          </a:p>
        </p:txBody>
      </p:sp>
      <p:sp>
        <p:nvSpPr>
          <p:cNvPr id="46" name="Text Placeholder 30">
            <a:extLst>
              <a:ext uri="{FF2B5EF4-FFF2-40B4-BE49-F238E27FC236}">
                <a16:creationId xmlns:a16="http://schemas.microsoft.com/office/drawing/2014/main" id="{C7A29FDA-605C-FCC9-063B-1F8F13112A46}"/>
              </a:ext>
            </a:extLst>
          </p:cNvPr>
          <p:cNvSpPr txBox="1">
            <a:spLocks/>
          </p:cNvSpPr>
          <p:nvPr userDrawn="1"/>
        </p:nvSpPr>
        <p:spPr>
          <a:xfrm>
            <a:off x="410767" y="5693219"/>
            <a:ext cx="1019736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vert="horz" wrap="square" lIns="91440" tIns="0" rIns="0" bIns="0" spcCol="365760" rtlCol="0" anchor="ctr" anchorCtr="0">
            <a:sp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675" b="0" kern="1200" baseline="0">
                <a:solidFill>
                  <a:schemeClr val="bg1"/>
                </a:solidFill>
                <a:latin typeface="+mn-lt"/>
                <a:ea typeface="+mn-ea"/>
                <a:cs typeface="Arial Bold" panose="020B0704020202020204" pitchFamily="34" charset="0"/>
              </a:defRPr>
            </a:lvl1pPr>
            <a:lvl2pPr marL="342884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2pPr>
            <a:lvl3pPr marL="685766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3pPr>
            <a:lvl4pPr marL="1028649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4pPr>
            <a:lvl5pPr marL="1371532" indent="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 Bold" panose="020B0704020202020204" pitchFamily="34" charset="0"/>
                <a:ea typeface="+mn-ea"/>
                <a:cs typeface="Arial Bold" panose="020B0704020202020204" pitchFamily="34" charset="0"/>
              </a:defRPr>
            </a:lvl5pPr>
            <a:lvl6pPr marL="82296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6012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3444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67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n-ea"/>
                <a:cs typeface="Arial Bold" panose="020B0704020202020204" pitchFamily="34" charset="0"/>
              </a:rPr>
              <a:t>POC: </a:t>
            </a:r>
          </a:p>
        </p:txBody>
      </p:sp>
      <p:sp>
        <p:nvSpPr>
          <p:cNvPr id="52" name="Text Placeholder 30">
            <a:extLst>
              <a:ext uri="{FF2B5EF4-FFF2-40B4-BE49-F238E27FC236}">
                <a16:creationId xmlns:a16="http://schemas.microsoft.com/office/drawing/2014/main" id="{A71DC87E-AE09-DB0E-B11A-61EF47745E70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485900" y="5150843"/>
            <a:ext cx="2343701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tx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54" name="Text Placeholder 30">
            <a:extLst>
              <a:ext uri="{FF2B5EF4-FFF2-40B4-BE49-F238E27FC236}">
                <a16:creationId xmlns:a16="http://schemas.microsoft.com/office/drawing/2014/main" id="{7DD8C82D-0469-0650-70CE-9CCF0E127D95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485900" y="5331635"/>
            <a:ext cx="2343701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tx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55" name="Text Placeholder 30">
            <a:extLst>
              <a:ext uri="{FF2B5EF4-FFF2-40B4-BE49-F238E27FC236}">
                <a16:creationId xmlns:a16="http://schemas.microsoft.com/office/drawing/2014/main" id="{8C5C77BC-0973-CA62-5CF0-C13C47A44B69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485900" y="5512427"/>
            <a:ext cx="2343701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tx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56" name="Text Placeholder 30">
            <a:extLst>
              <a:ext uri="{FF2B5EF4-FFF2-40B4-BE49-F238E27FC236}">
                <a16:creationId xmlns:a16="http://schemas.microsoft.com/office/drawing/2014/main" id="{767366C1-03C5-2B3B-1B93-24B7A478DC6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485900" y="5693219"/>
            <a:ext cx="2343701" cy="10387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tx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grpSp>
        <p:nvGrpSpPr>
          <p:cNvPr id="20" name="Group">
            <a:extLst>
              <a:ext uri="{FF2B5EF4-FFF2-40B4-BE49-F238E27FC236}">
                <a16:creationId xmlns:a16="http://schemas.microsoft.com/office/drawing/2014/main" id="{9DECB798-287B-240E-D7BD-1C5E14831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11162" y="1974220"/>
            <a:ext cx="6884415" cy="2052280"/>
            <a:chOff x="565848" y="2240280"/>
            <a:chExt cx="8872230" cy="2377440"/>
          </a:xfrm>
        </p:grpSpPr>
        <p:sp>
          <p:nvSpPr>
            <p:cNvPr id="21" name="Rectangle">
              <a:extLst>
                <a:ext uri="{FF2B5EF4-FFF2-40B4-BE49-F238E27FC236}">
                  <a16:creationId xmlns:a16="http://schemas.microsoft.com/office/drawing/2014/main" id="{368F867D-B32D-78EC-B345-AB90ADEC42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65848" y="2240280"/>
              <a:ext cx="8872230" cy="2377440"/>
            </a:xfrm>
            <a:prstGeom prst="rect">
              <a:avLst/>
            </a:prstGeom>
            <a:noFill/>
            <a:ln w="19050" cap="flat">
              <a:solidFill>
                <a:schemeClr val="tx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200"/>
            </a:p>
          </p:txBody>
        </p:sp>
        <p:cxnSp>
          <p:nvCxnSpPr>
            <p:cNvPr id="22" name="Line">
              <a:extLst>
                <a:ext uri="{FF2B5EF4-FFF2-40B4-BE49-F238E27FC236}">
                  <a16:creationId xmlns:a16="http://schemas.microsoft.com/office/drawing/2014/main" id="{8603C8C5-3D34-771B-C320-3B39D87C9D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5848" y="3931920"/>
              <a:ext cx="8872230" cy="0"/>
            </a:xfrm>
            <a:prstGeom prst="line">
              <a:avLst/>
            </a:prstGeom>
            <a:ln w="1905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cxnSp>
        <p:nvCxnSpPr>
          <p:cNvPr id="23" name="Line">
            <a:extLst>
              <a:ext uri="{FF2B5EF4-FFF2-40B4-BE49-F238E27FC236}">
                <a16:creationId xmlns:a16="http://schemas.microsoft.com/office/drawing/2014/main" id="{F5E39D06-2C2F-400B-BC17-D719236BC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20594" y="3429000"/>
            <a:ext cx="0" cy="597500"/>
          </a:xfrm>
          <a:prstGeom prst="line">
            <a:avLst/>
          </a:prstGeom>
          <a:ln w="19050" cap="flat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4" name="Subtitle 2">
            <a:extLst>
              <a:ext uri="{FF2B5EF4-FFF2-40B4-BE49-F238E27FC236}">
                <a16:creationId xmlns:a16="http://schemas.microsoft.com/office/drawing/2014/main" id="{FCEFAB33-D824-C939-6CBC-134754B1624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225" y="3511414"/>
            <a:ext cx="4465712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BF435F52-D076-AED9-1BE5-34C07DDA94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1252" y="3511414"/>
            <a:ext cx="1973668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</p:spTree>
    <p:extLst>
      <p:ext uri="{BB962C8B-B14F-4D97-AF65-F5344CB8AC3E}">
        <p14:creationId xmlns:p14="http://schemas.microsoft.com/office/powerpoint/2010/main" val="3379410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Imag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54221" y="2229780"/>
            <a:ext cx="6640697" cy="946008"/>
          </a:xfrm>
        </p:spPr>
        <p:txBody>
          <a:bodyPr anchor="t" anchorCtr="0"/>
          <a:lstStyle>
            <a:lvl1pPr algn="l">
              <a:lnSpc>
                <a:spcPct val="80000"/>
              </a:lnSpc>
              <a:defRPr sz="2800"/>
            </a:lvl1pPr>
          </a:lstStyle>
          <a:p>
            <a:r>
              <a:rPr lang="en-US"/>
              <a:t>Presentation title</a:t>
            </a:r>
            <a:br>
              <a:rPr lang="en-US"/>
            </a:br>
            <a:r>
              <a:rPr lang="en-US"/>
              <a:t>PRESENTATION TITLE</a:t>
            </a:r>
            <a:br>
              <a:rPr lang="en-US"/>
            </a:br>
            <a:r>
              <a:rPr lang="en-US"/>
              <a:t>THREE LINES MAX</a:t>
            </a:r>
          </a:p>
        </p:txBody>
      </p:sp>
      <p:sp>
        <p:nvSpPr>
          <p:cNvPr id="20" name="Date Placeholder 19">
            <a:extLst>
              <a:ext uri="{FF2B5EF4-FFF2-40B4-BE49-F238E27FC236}">
                <a16:creationId xmlns:a16="http://schemas.microsoft.com/office/drawing/2014/main" id="{F9D3AB9C-26E9-8E88-3B55-B4A5EC7C31F2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>
            <a:lvl1pPr>
              <a:defRPr sz="600"/>
            </a:lvl1pPr>
          </a:lstStyle>
          <a:p>
            <a:fld id="{D41656AB-D2E1-472E-8B95-0DF5C6E1D623}" type="datetime3">
              <a:rPr lang="en-US" smtClean="0"/>
              <a:pPr/>
              <a:t>22 July 2026</a:t>
            </a:fld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CF1316F0-9F13-53EA-1597-09232B2FF1AB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>
            <a:lvl1pPr>
              <a:defRPr sz="600"/>
            </a:lvl1pPr>
          </a:lstStyle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U.S. Army" descr="U.S. Army">
            <a:extLst>
              <a:ext uri="{FF2B5EF4-FFF2-40B4-BE49-F238E27FC236}">
                <a16:creationId xmlns:a16="http://schemas.microsoft.com/office/drawing/2014/main" id="{6C3F6CDF-C35D-DE21-148A-043CF64A6C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 bwMode="black">
          <a:xfrm>
            <a:off x="114618" y="112631"/>
            <a:ext cx="3246120" cy="1225808"/>
          </a:xfrm>
          <a:prstGeom prst="rect">
            <a:avLst/>
          </a:prstGeom>
        </p:spPr>
      </p:pic>
      <p:grpSp>
        <p:nvGrpSpPr>
          <p:cNvPr id="16" name="Group">
            <a:extLst>
              <a:ext uri="{FF2B5EF4-FFF2-40B4-BE49-F238E27FC236}">
                <a16:creationId xmlns:a16="http://schemas.microsoft.com/office/drawing/2014/main" id="{2DA88C30-9D65-24E7-4CDD-1978B75FB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11162" y="1974220"/>
            <a:ext cx="6884415" cy="2052280"/>
            <a:chOff x="565848" y="2240280"/>
            <a:chExt cx="8872230" cy="2377440"/>
          </a:xfrm>
        </p:grpSpPr>
        <p:sp>
          <p:nvSpPr>
            <p:cNvPr id="17" name="Rectangle">
              <a:extLst>
                <a:ext uri="{FF2B5EF4-FFF2-40B4-BE49-F238E27FC236}">
                  <a16:creationId xmlns:a16="http://schemas.microsoft.com/office/drawing/2014/main" id="{AD52ABAD-6561-0244-4FAF-E4C2561293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565848" y="2240280"/>
              <a:ext cx="8872230" cy="2377440"/>
            </a:xfrm>
            <a:prstGeom prst="rect">
              <a:avLst/>
            </a:prstGeom>
            <a:noFill/>
            <a:ln w="19050" cap="flat">
              <a:solidFill>
                <a:srgbClr val="FFCC01"/>
              </a:solidFill>
              <a:miter lim="800000"/>
            </a:ln>
          </p:spPr>
          <p:style>
            <a:lnRef idx="0">
              <a:schemeClr val="accent1"/>
            </a:lnRef>
            <a:fillRef idx="1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00000"/>
                </a:lnSpc>
              </a:pPr>
              <a:endParaRPr lang="en-US" sz="1200"/>
            </a:p>
          </p:txBody>
        </p:sp>
        <p:cxnSp>
          <p:nvCxnSpPr>
            <p:cNvPr id="18" name="Line">
              <a:extLst>
                <a:ext uri="{FF2B5EF4-FFF2-40B4-BE49-F238E27FC236}">
                  <a16:creationId xmlns:a16="http://schemas.microsoft.com/office/drawing/2014/main" id="{13BDD687-00A3-F57C-319F-30EEF14E51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565848" y="3931920"/>
              <a:ext cx="8872230" cy="0"/>
            </a:xfrm>
            <a:prstGeom prst="line">
              <a:avLst/>
            </a:prstGeom>
            <a:ln w="19050" cap="flat">
              <a:solidFill>
                <a:srgbClr val="FFCC0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rgbClr val="000000"/>
            </a:effectRef>
            <a:fontRef idx="minor">
              <a:schemeClr val="lt1"/>
            </a:fontRef>
          </p:style>
        </p:cxnSp>
      </p:grpSp>
      <p:cxnSp>
        <p:nvCxnSpPr>
          <p:cNvPr id="19" name="Line">
            <a:extLst>
              <a:ext uri="{FF2B5EF4-FFF2-40B4-BE49-F238E27FC236}">
                <a16:creationId xmlns:a16="http://schemas.microsoft.com/office/drawing/2014/main" id="{E4CA706B-FC51-DE84-2FA8-FD45A6BB9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20594" y="3429000"/>
            <a:ext cx="0" cy="597500"/>
          </a:xfrm>
          <a:prstGeom prst="line">
            <a:avLst/>
          </a:prstGeom>
          <a:ln w="19050" cap="flat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5" name="Text Placeholder 30">
            <a:extLst>
              <a:ext uri="{FF2B5EF4-FFF2-40B4-BE49-F238E27FC236}">
                <a16:creationId xmlns:a16="http://schemas.microsoft.com/office/drawing/2014/main" id="{5D04C157-CE3B-B0C5-6BD5-424BE692E28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10767" y="5150843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Controlled by: </a:t>
            </a: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2A4FEA0C-6134-EB9B-3084-E720FE0A11C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10767" y="4970051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Controlled by: 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D9946A8D-91F8-2257-010A-028BB6BF056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10767" y="5331635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CUI Category: </a:t>
            </a: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F854A601-7DCD-35A9-D24E-839EE1DFFE8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10767" y="5512427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Distribution Statement: </a:t>
            </a:r>
          </a:p>
        </p:txBody>
      </p:sp>
      <p:sp>
        <p:nvSpPr>
          <p:cNvPr id="15" name="Text Placeholder 30">
            <a:extLst>
              <a:ext uri="{FF2B5EF4-FFF2-40B4-BE49-F238E27FC236}">
                <a16:creationId xmlns:a16="http://schemas.microsoft.com/office/drawing/2014/main" id="{E2FDBB44-86A0-8F3F-2691-549D3073F3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10767" y="5693219"/>
            <a:ext cx="1019736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r>
              <a:rPr lang="en-US"/>
              <a:t>POC: 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B28D4742-FFD7-6246-A07A-367C3637FDAF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1485900" y="5150843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32" name="Text Placeholder 30">
            <a:extLst>
              <a:ext uri="{FF2B5EF4-FFF2-40B4-BE49-F238E27FC236}">
                <a16:creationId xmlns:a16="http://schemas.microsoft.com/office/drawing/2014/main" id="{D3A45632-5A87-12A7-0023-8A8650018CDC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485900" y="4970051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8151109C-AB60-1F7F-1AD1-8DFE4F3EB7C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1485900" y="5331635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CB4A63BD-A7EF-A8D8-A59D-19AA73F2CCCD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485900" y="5512427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AE589BC9-11AC-0E4F-8517-4C64A384FEEC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485900" y="5693219"/>
            <a:ext cx="2343701" cy="103875"/>
          </a:xfrm>
          <a:prstGeom prst="rect">
            <a:avLst/>
          </a:prstGeom>
          <a:solidFill>
            <a:schemeClr val="tx1">
              <a:alpha val="93000"/>
            </a:schemeClr>
          </a:solidFill>
          <a:ln w="3175">
            <a:solidFill>
              <a:schemeClr val="tx1"/>
            </a:solidFill>
          </a:ln>
        </p:spPr>
        <p:txBody>
          <a:bodyPr wrap="square" lIns="91440" tIns="0" rIns="365760" bIns="0" anchor="ctr" anchorCtr="0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675" b="0" baseline="0">
                <a:solidFill>
                  <a:schemeClr val="bg1"/>
                </a:solidFill>
                <a:latin typeface="+mn-lt"/>
                <a:cs typeface="Arial Bold" panose="020B0704020202020204" pitchFamily="34" charset="0"/>
              </a:defRPr>
            </a:lvl1pPr>
            <a:lvl2pPr marL="342884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2pPr>
            <a:lvl3pPr marL="685766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3pPr>
            <a:lvl4pPr marL="1028649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4pPr>
            <a:lvl5pPr marL="1371532" indent="0">
              <a:buNone/>
              <a:defRPr sz="750">
                <a:latin typeface="Arial Bold" panose="020B0704020202020204" pitchFamily="34" charset="0"/>
                <a:cs typeface="Arial Bold" panose="020B0704020202020204" pitchFamily="34" charset="0"/>
              </a:defRPr>
            </a:lvl5pPr>
          </a:lstStyle>
          <a:p>
            <a:pPr lvl="0"/>
            <a:endParaRPr lang="en-US"/>
          </a:p>
        </p:txBody>
      </p:sp>
      <p:sp>
        <p:nvSpPr>
          <p:cNvPr id="36" name="Rectangle 15">
            <a:extLst>
              <a:ext uri="{FF2B5EF4-FFF2-40B4-BE49-F238E27FC236}">
                <a16:creationId xmlns:a16="http://schemas.microsoft.com/office/drawing/2014/main" id="{E8C2701D-C971-831C-85D8-D2C5FE64F18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42556"/>
            <a:ext cx="706374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800" dirty="0"/>
              <a:t>UNCLASSIFIED</a:t>
            </a:r>
            <a:endParaRPr lang="en-US" sz="600" b="1" dirty="0">
              <a:solidFill>
                <a:schemeClr val="tx1"/>
              </a:solidFill>
              <a:latin typeface="+mn-lt"/>
              <a:cs typeface="Arial Bold" panose="020B07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535075B-9CF7-3B14-1CDA-CAD3AF55545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800" dirty="0"/>
              <a:t>UNCLASSIFIED</a:t>
            </a:r>
            <a:endParaRPr lang="en-US" sz="600" b="1" dirty="0">
              <a:solidFill>
                <a:schemeClr val="tx1"/>
              </a:solidFill>
              <a:latin typeface="+mn-lt"/>
              <a:cs typeface="Arial Bold" panose="020B0704020202020204" pitchFamily="34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423F089-3AC1-6C0E-DA03-483C190178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54225" y="3511414"/>
            <a:ext cx="4465712" cy="457200"/>
          </a:xfrm>
        </p:spPr>
        <p:txBody>
          <a:bodyPr anchor="ctr" anchorCtr="0"/>
          <a:lstStyle>
            <a:lvl1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1pPr>
            <a:lvl2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2pPr>
            <a:lvl3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3pPr>
            <a:lvl4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4pPr>
            <a:lvl5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5pPr>
            <a:lvl6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6pPr>
            <a:lvl7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7pPr>
            <a:lvl8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8pPr>
            <a:lvl9pPr marL="0" indent="0" algn="l">
              <a:spcBef>
                <a:spcPts val="0"/>
              </a:spcBef>
              <a:buNone/>
              <a:defRPr sz="900" b="1">
                <a:solidFill>
                  <a:schemeClr val="tx2"/>
                </a:solidFill>
              </a:defRPr>
            </a:lvl9pPr>
          </a:lstStyle>
          <a:p>
            <a:r>
              <a:rPr lang="en-US"/>
              <a:t>[Presentation subtitle/description]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8513D0B-A464-08DA-BAA9-66257F0128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21252" y="3511414"/>
            <a:ext cx="1973668" cy="4572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5pPr>
            <a:lvl6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6pPr>
            <a:lvl7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7pPr>
            <a:lvl8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8pPr>
            <a:lvl9pPr marL="0" indent="0" algn="ctr">
              <a:lnSpc>
                <a:spcPct val="80000"/>
              </a:lnSpc>
              <a:spcBef>
                <a:spcPts val="0"/>
              </a:spcBef>
              <a:buFontTx/>
              <a:buNone/>
              <a:defRPr sz="1050" b="1" cap="all" baseline="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[00 Month 0000]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307A02-25B8-3363-AF46-3112E027760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7" name="Picture 6" descr="Icon&#10;&#10;AI-generated content may be incorrect.">
            <a:extLst>
              <a:ext uri="{FF2B5EF4-FFF2-40B4-BE49-F238E27FC236}">
                <a16:creationId xmlns:a16="http://schemas.microsoft.com/office/drawing/2014/main" id="{0458BC93-2DDA-3C0D-949A-C01A97FBCD4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160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600198"/>
            <a:ext cx="5096352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FBB89F-F200-3967-06C8-C1B71C7F0F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1480" y="6629400"/>
            <a:ext cx="617220" cy="228600"/>
          </a:xfrm>
        </p:spPr>
        <p:txBody>
          <a:bodyPr lIns="0"/>
          <a:lstStyle/>
          <a:p>
            <a:fld id="{AD622D1A-DF83-41A8-85FF-04D90BF831D3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0BAD3-337A-DC60-A7ED-BF13F08262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433828" y="6629400"/>
            <a:ext cx="299408" cy="228600"/>
          </a:xfrm>
        </p:spPr>
        <p:txBody>
          <a:bodyPr rIns="0"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63A8CA0-C8DA-C936-55AB-735AF0660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98503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600198"/>
            <a:ext cx="5096352" cy="4572000"/>
          </a:xfrm>
        </p:spPr>
        <p:txBody>
          <a:bodyPr/>
          <a:lstStyle>
            <a:lvl1pPr marL="274320" indent="-274320">
              <a:buFont typeface="+mj-lt"/>
              <a:buAutoNum type="arabicPeriod"/>
              <a:defRPr b="1"/>
            </a:lvl1pPr>
            <a:lvl2pPr marL="274320" indent="0">
              <a:spcBef>
                <a:spcPts val="0"/>
              </a:spcBef>
              <a:buFontTx/>
              <a:buNone/>
              <a:defRPr/>
            </a:lvl2pPr>
            <a:lvl3pPr marL="411480">
              <a:defRPr/>
            </a:lvl3pPr>
            <a:lvl4pPr marL="548640">
              <a:defRPr/>
            </a:lvl4pPr>
            <a:lvl5pPr marL="685800">
              <a:defRPr/>
            </a:lvl5pPr>
            <a:lvl6pPr marL="822960">
              <a:defRPr/>
            </a:lvl6pPr>
            <a:lvl7pPr marL="960120">
              <a:defRPr/>
            </a:lvl7pPr>
            <a:lvl8pPr marL="1097280">
              <a:defRPr/>
            </a:lvl8pPr>
            <a:lvl9pPr marL="123444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96A50-2784-27FE-0A3F-036031C6F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4824A-259C-45E9-9173-94DB354A4B84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A7A825-CF0B-A4E2-3704-5F661F4873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79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79" y="1600200"/>
            <a:ext cx="402336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9159" y="1600200"/>
            <a:ext cx="402336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3576077-E818-BDF1-A607-CD8784277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F72C3-CDF3-44A8-B602-1649B1728485}" type="datetime3">
              <a:rPr lang="en-US" smtClean="0"/>
              <a:t>22 July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B9DE45-E855-FE62-197B-32BBD9BBBA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0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9713ED7-122D-D0BC-7C53-E1C615A94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79" y="1600200"/>
            <a:ext cx="2587752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78124" y="1600200"/>
            <a:ext cx="2587752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44767" y="1600200"/>
            <a:ext cx="2587752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645ED9-A46E-B9F8-0D30-36DF4C37823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E0132BA-B5E7-4FFD-AF6C-169169D47D4A}" type="datetime3">
              <a:rPr lang="en-US" smtClean="0"/>
              <a:t>22 July 2026</a:t>
            </a:fld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D0D458-416D-011B-0311-0C2B249BF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69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61ED6E9-4BFC-F986-93E1-1249E94D9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1" y="1600200"/>
            <a:ext cx="1874519" cy="457200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1" y="1600200"/>
            <a:ext cx="1874519" cy="457200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709161" y="1600200"/>
            <a:ext cx="1874519" cy="457200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58001" y="1600200"/>
            <a:ext cx="1874519" cy="457200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E75897-C7CA-D608-954E-EA24E33CBEB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1A30091-1C2A-4151-8D3C-D1E47A72615F}" type="datetime3">
              <a:rPr lang="en-US" smtClean="0"/>
              <a:t>22 July 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0C8CD-D32C-E34D-BB8E-34B4CB816D3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048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61ED6E9-4BFC-F986-93E1-1249E94D97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FDCDCBF-BE41-ACC6-2307-F24F0B601969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411480" y="1600200"/>
            <a:ext cx="418338" cy="555498"/>
          </a:xfrm>
        </p:spPr>
        <p:txBody>
          <a:bodyPr anchor="ctr" anchorCtr="0"/>
          <a:lstStyle>
            <a:lvl1pPr marL="0" indent="0" algn="ctr">
              <a:buFontTx/>
              <a:buNone/>
              <a:defRPr sz="6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>
          <a:xfrm>
            <a:off x="411481" y="2285998"/>
            <a:ext cx="1874519" cy="3886202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C7652FE0-2E63-C05D-5D80-EE5429B0A7EE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2560320" y="1600200"/>
            <a:ext cx="418338" cy="557784"/>
          </a:xfrm>
        </p:spPr>
        <p:txBody>
          <a:bodyPr anchor="ctr" anchorCtr="0"/>
          <a:lstStyle>
            <a:lvl1pPr marL="0" indent="0" algn="ctr">
              <a:buFontTx/>
              <a:buNone/>
              <a:defRPr sz="6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4" name="Content Placeholder 5"/>
          <p:cNvSpPr>
            <a:spLocks noGrp="1"/>
          </p:cNvSpPr>
          <p:nvPr>
            <p:ph sz="half" idx="2"/>
          </p:nvPr>
        </p:nvSpPr>
        <p:spPr>
          <a:xfrm>
            <a:off x="2560321" y="2285998"/>
            <a:ext cx="1874519" cy="3886202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B76F3E0A-3A89-0179-6808-7B86658B2939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4709160" y="1600200"/>
            <a:ext cx="418338" cy="557784"/>
          </a:xfrm>
        </p:spPr>
        <p:txBody>
          <a:bodyPr anchor="ctr" anchorCtr="0"/>
          <a:lstStyle>
            <a:lvl1pPr marL="0" indent="0" algn="ctr">
              <a:buFontTx/>
              <a:buNone/>
              <a:defRPr sz="6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709161" y="2285998"/>
            <a:ext cx="1874519" cy="3886202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83E5AF74-1A89-50D1-F570-2D5345102584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6858000" y="1600200"/>
            <a:ext cx="418338" cy="557784"/>
          </a:xfrm>
        </p:spPr>
        <p:txBody>
          <a:bodyPr anchor="ctr" anchorCtr="0"/>
          <a:lstStyle>
            <a:lvl1pPr marL="0" indent="0" algn="ctr">
              <a:buFontTx/>
              <a:buNone/>
              <a:defRPr sz="600"/>
            </a:lvl1pPr>
          </a:lstStyle>
          <a:p>
            <a:r>
              <a:rPr lang="en-US"/>
              <a:t>[Icon]</a:t>
            </a: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58001" y="2285998"/>
            <a:ext cx="1874519" cy="3886202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B7C8174-B194-B25B-91AA-597E72C8131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5D703CE-07B4-4C05-A488-B4566700621F}" type="datetime3">
              <a:rPr lang="en-US" smtClean="0"/>
              <a:t>22 July 2026</a:t>
            </a:fld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89FF259-217B-3F10-C738-AE2C6A9EE83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068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Numbers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54C21BF-3440-8CAE-0A59-466346C771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48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41148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FontTx/>
              <a:buNone/>
              <a:defRPr sz="975">
                <a:solidFill>
                  <a:schemeClr val="tx1"/>
                </a:solidFill>
              </a:defRPr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>
                <a:solidFill>
                  <a:schemeClr val="tx1"/>
                </a:solidFill>
              </a:defRPr>
            </a:lvl2pPr>
            <a:lvl3pPr marL="205740" indent="-102870">
              <a:defRPr sz="975">
                <a:solidFill>
                  <a:schemeClr val="tx1"/>
                </a:solidFill>
              </a:defRPr>
            </a:lvl3pPr>
            <a:lvl4pPr marL="308610" indent="-102870">
              <a:defRPr sz="975">
                <a:solidFill>
                  <a:schemeClr val="tx1"/>
                </a:solidFill>
              </a:defRPr>
            </a:lvl4pPr>
            <a:lvl5pPr marL="411480" indent="-102870">
              <a:defRPr sz="975">
                <a:solidFill>
                  <a:schemeClr val="tx1"/>
                </a:solidFill>
              </a:defRPr>
            </a:lvl5pPr>
            <a:lvl6pPr marL="514350" indent="-102870">
              <a:defRPr sz="975">
                <a:solidFill>
                  <a:schemeClr val="tx1"/>
                </a:solidFill>
              </a:defRPr>
            </a:lvl6pPr>
            <a:lvl7pPr marL="617220" indent="-102870">
              <a:defRPr sz="975">
                <a:solidFill>
                  <a:schemeClr val="tx1"/>
                </a:solidFill>
              </a:defRPr>
            </a:lvl7pPr>
            <a:lvl8pPr marL="720090" indent="-102870">
              <a:defRPr sz="975">
                <a:solidFill>
                  <a:schemeClr val="tx1"/>
                </a:solidFill>
              </a:defRPr>
            </a:lvl8pPr>
            <a:lvl9pPr marL="822960" indent="-102870">
              <a:defRPr sz="97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6032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256032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>
                <a:solidFill>
                  <a:schemeClr val="tx1"/>
                </a:solidFill>
              </a:defRPr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>
                <a:solidFill>
                  <a:schemeClr val="tx1"/>
                </a:solidFill>
              </a:defRPr>
            </a:lvl2pPr>
            <a:lvl3pPr marL="205740" indent="-102870">
              <a:defRPr sz="975">
                <a:solidFill>
                  <a:schemeClr val="tx1"/>
                </a:solidFill>
              </a:defRPr>
            </a:lvl3pPr>
            <a:lvl4pPr marL="308610" indent="-102870">
              <a:defRPr sz="975">
                <a:solidFill>
                  <a:schemeClr val="tx1"/>
                </a:solidFill>
              </a:defRPr>
            </a:lvl4pPr>
            <a:lvl5pPr marL="411480" indent="-102870">
              <a:defRPr sz="975">
                <a:solidFill>
                  <a:schemeClr val="tx1"/>
                </a:solidFill>
              </a:defRPr>
            </a:lvl5pPr>
            <a:lvl6pPr marL="514350" indent="-102870">
              <a:defRPr sz="975">
                <a:solidFill>
                  <a:schemeClr val="tx1"/>
                </a:solidFill>
              </a:defRPr>
            </a:lvl6pPr>
            <a:lvl7pPr marL="617220" indent="-102870">
              <a:defRPr sz="975">
                <a:solidFill>
                  <a:schemeClr val="tx1"/>
                </a:solidFill>
              </a:defRPr>
            </a:lvl7pPr>
            <a:lvl8pPr marL="720090" indent="-102870">
              <a:defRPr sz="975">
                <a:solidFill>
                  <a:schemeClr val="tx1"/>
                </a:solidFill>
              </a:defRPr>
            </a:lvl8pPr>
            <a:lvl9pPr marL="822960" indent="-102870">
              <a:defRPr sz="97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0916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470916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70916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>
                <a:solidFill>
                  <a:schemeClr val="tx1"/>
                </a:solidFill>
              </a:defRPr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>
                <a:solidFill>
                  <a:schemeClr val="tx1"/>
                </a:solidFill>
              </a:defRPr>
            </a:lvl2pPr>
            <a:lvl3pPr marL="205740" indent="-102870">
              <a:defRPr sz="975">
                <a:solidFill>
                  <a:schemeClr val="tx1"/>
                </a:solidFill>
              </a:defRPr>
            </a:lvl3pPr>
            <a:lvl4pPr marL="308610" indent="-102870">
              <a:defRPr sz="975">
                <a:solidFill>
                  <a:schemeClr val="tx1"/>
                </a:solidFill>
              </a:defRPr>
            </a:lvl4pPr>
            <a:lvl5pPr marL="411480" indent="-102870">
              <a:defRPr sz="975">
                <a:solidFill>
                  <a:schemeClr val="tx1"/>
                </a:solidFill>
              </a:defRPr>
            </a:lvl5pPr>
            <a:lvl6pPr marL="514350" indent="-102870">
              <a:defRPr sz="975">
                <a:solidFill>
                  <a:schemeClr val="tx1"/>
                </a:solidFill>
              </a:defRPr>
            </a:lvl6pPr>
            <a:lvl7pPr marL="617220" indent="-102870">
              <a:defRPr sz="975">
                <a:solidFill>
                  <a:schemeClr val="tx1"/>
                </a:solidFill>
              </a:defRPr>
            </a:lvl7pPr>
            <a:lvl8pPr marL="720090" indent="-102870">
              <a:defRPr sz="975">
                <a:solidFill>
                  <a:schemeClr val="tx1"/>
                </a:solidFill>
              </a:defRPr>
            </a:lvl8pPr>
            <a:lvl9pPr marL="822960" indent="-102870">
              <a:defRPr sz="97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5800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685800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5800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>
                <a:solidFill>
                  <a:schemeClr val="tx1"/>
                </a:solidFill>
              </a:defRPr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>
                <a:solidFill>
                  <a:schemeClr val="tx1"/>
                </a:solidFill>
              </a:defRPr>
            </a:lvl2pPr>
            <a:lvl3pPr marL="205740" indent="-102870">
              <a:defRPr sz="975">
                <a:solidFill>
                  <a:schemeClr val="tx1"/>
                </a:solidFill>
              </a:defRPr>
            </a:lvl3pPr>
            <a:lvl4pPr marL="308610" indent="-102870">
              <a:defRPr sz="975">
                <a:solidFill>
                  <a:schemeClr val="tx1"/>
                </a:solidFill>
              </a:defRPr>
            </a:lvl4pPr>
            <a:lvl5pPr marL="411480" indent="-102870">
              <a:defRPr sz="975">
                <a:solidFill>
                  <a:schemeClr val="tx1"/>
                </a:solidFill>
              </a:defRPr>
            </a:lvl5pPr>
            <a:lvl6pPr marL="514350" indent="-102870">
              <a:defRPr sz="975">
                <a:solidFill>
                  <a:schemeClr val="tx1"/>
                </a:solidFill>
              </a:defRPr>
            </a:lvl6pPr>
            <a:lvl7pPr marL="617220" indent="-102870">
              <a:defRPr sz="975">
                <a:solidFill>
                  <a:schemeClr val="tx1"/>
                </a:solidFill>
              </a:defRPr>
            </a:lvl7pPr>
            <a:lvl8pPr marL="720090" indent="-102870">
              <a:defRPr sz="975">
                <a:solidFill>
                  <a:schemeClr val="tx1"/>
                </a:solidFill>
              </a:defRPr>
            </a:lvl8pPr>
            <a:lvl9pPr marL="822960" indent="-102870">
              <a:defRPr sz="975">
                <a:solidFill>
                  <a:schemeClr val="tx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B012D9A-AE72-0239-7D2F-3E585FB16AD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94BD61C-20BA-43AF-A21F-1DAFB3200099}" type="datetime3">
              <a:rPr lang="en-US" smtClean="0"/>
              <a:t>22 July 2026</a:t>
            </a:fld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D07D52D1-634D-ECD5-045A-38F96B973AD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17236F1C-CA5B-A1F2-EC83-BEA75E823C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73334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7E5EAC-A508-ABDA-74E4-8E78366CEE7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2AC12A-2498-52E2-B21C-064FDC9BFA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18" name="Picture 17" descr="Icon&#10;&#10;AI-generated content may be incorrect.">
            <a:extLst>
              <a:ext uri="{FF2B5EF4-FFF2-40B4-BE49-F238E27FC236}">
                <a16:creationId xmlns:a16="http://schemas.microsoft.com/office/drawing/2014/main" id="{BEA86259-B866-1651-38C9-691C64C7CD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754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umber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D6FD270-DB0B-36F0-B138-75209607E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48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41148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FontTx/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6032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256032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0916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470916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70916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5800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685800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58001" y="2286000"/>
            <a:ext cx="1874519" cy="388620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E669241-96AF-C7FA-0BE4-6592ABD2587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7B8021B-6105-4216-96FC-94348F216D0E}" type="datetime3">
              <a:rPr lang="en-US" smtClean="0"/>
              <a:t>22 July 2026</a:t>
            </a:fld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A6C2643F-F661-8B8E-E36F-1F135C6F65B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14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 Numbers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AEEBA188-82A1-2FC4-842F-8120003B65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48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41148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6032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256032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0916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470916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70916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58000" y="1600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685800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5800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1A90E933-723C-D9CC-B7AB-3043EDAB6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480" y="3886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8" name="TextBox">
            <a:extLst>
              <a:ext uri="{FF2B5EF4-FFF2-40B4-BE49-F238E27FC236}">
                <a16:creationId xmlns:a16="http://schemas.microsoft.com/office/drawing/2014/main" id="{8E3B414F-BCCF-E0E0-A5B7-9D21FED7A614}"/>
              </a:ext>
            </a:extLst>
          </p:cNvPr>
          <p:cNvSpPr txBox="1"/>
          <p:nvPr userDrawn="1"/>
        </p:nvSpPr>
        <p:spPr>
          <a:xfrm>
            <a:off x="41148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05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5731522F-82BF-A739-FBD5-84B13AFCBF1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1148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Line">
            <a:extLst>
              <a:ext uri="{FF2B5EF4-FFF2-40B4-BE49-F238E27FC236}">
                <a16:creationId xmlns:a16="http://schemas.microsoft.com/office/drawing/2014/main" id="{B07AB9A6-54AF-4DC6-E298-2E576695A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60320" y="3886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0" name="TextBox">
            <a:extLst>
              <a:ext uri="{FF2B5EF4-FFF2-40B4-BE49-F238E27FC236}">
                <a16:creationId xmlns:a16="http://schemas.microsoft.com/office/drawing/2014/main" id="{E79A49CF-30B2-91DC-6BCA-2A41DD4CBF09}"/>
              </a:ext>
            </a:extLst>
          </p:cNvPr>
          <p:cNvSpPr txBox="1"/>
          <p:nvPr userDrawn="1"/>
        </p:nvSpPr>
        <p:spPr>
          <a:xfrm>
            <a:off x="256032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06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5FE6691B-ACEF-8803-7DC3-70B52F89990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56032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1" name="Line">
            <a:extLst>
              <a:ext uri="{FF2B5EF4-FFF2-40B4-BE49-F238E27FC236}">
                <a16:creationId xmlns:a16="http://schemas.microsoft.com/office/drawing/2014/main" id="{DE9CD609-8A04-24B8-B562-11703E18D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09160" y="3886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2" name="TextBox">
            <a:extLst>
              <a:ext uri="{FF2B5EF4-FFF2-40B4-BE49-F238E27FC236}">
                <a16:creationId xmlns:a16="http://schemas.microsoft.com/office/drawing/2014/main" id="{7C5E0031-266F-D418-0BAB-9BD3C4F1EC3F}"/>
              </a:ext>
            </a:extLst>
          </p:cNvPr>
          <p:cNvSpPr txBox="1"/>
          <p:nvPr userDrawn="1"/>
        </p:nvSpPr>
        <p:spPr>
          <a:xfrm>
            <a:off x="470916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07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72BE48E-72DE-7245-BBDA-BF3FEC69BE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0916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3" name="Line">
            <a:extLst>
              <a:ext uri="{FF2B5EF4-FFF2-40B4-BE49-F238E27FC236}">
                <a16:creationId xmlns:a16="http://schemas.microsoft.com/office/drawing/2014/main" id="{51FB53C0-6EA8-D891-85A3-23EE83EAD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58000" y="3886200"/>
            <a:ext cx="1874520" cy="0"/>
          </a:xfrm>
          <a:prstGeom prst="line">
            <a:avLst/>
          </a:prstGeom>
          <a:ln w="19050" cap="flat">
            <a:solidFill>
              <a:schemeClr val="tx2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4" name="TextBox">
            <a:extLst>
              <a:ext uri="{FF2B5EF4-FFF2-40B4-BE49-F238E27FC236}">
                <a16:creationId xmlns:a16="http://schemas.microsoft.com/office/drawing/2014/main" id="{6BF9F70B-8D8A-3E73-E423-909DA6A75EB4}"/>
              </a:ext>
            </a:extLst>
          </p:cNvPr>
          <p:cNvSpPr txBox="1"/>
          <p:nvPr userDrawn="1"/>
        </p:nvSpPr>
        <p:spPr>
          <a:xfrm>
            <a:off x="685800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>
                <a:solidFill>
                  <a:schemeClr val="tx2"/>
                </a:solidFill>
              </a:rPr>
              <a:t>08</a:t>
            </a:r>
          </a:p>
        </p:txBody>
      </p:sp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EA060839-AF98-8040-7AE9-8F0D7E00C13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5800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Date Placeholder 27">
            <a:extLst>
              <a:ext uri="{FF2B5EF4-FFF2-40B4-BE49-F238E27FC236}">
                <a16:creationId xmlns:a16="http://schemas.microsoft.com/office/drawing/2014/main" id="{6E3723B8-B265-6943-67A5-DF3F0D5EC1C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D27CFAB-73E6-44A8-B862-B3306344E3F2}" type="datetime3">
              <a:rPr lang="en-US" smtClean="0"/>
              <a:t>22 July 2026</a:t>
            </a:fld>
            <a:endParaRPr lang="en-US"/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8D4AF177-759A-A93C-2097-C2C22D93680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0" name="Rectangle 15">
            <a:extLst>
              <a:ext uri="{FF2B5EF4-FFF2-40B4-BE49-F238E27FC236}">
                <a16:creationId xmlns:a16="http://schemas.microsoft.com/office/drawing/2014/main" id="{89CC0925-86A3-EF7E-586C-B860CF0A1A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73334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F36726E-45FE-349C-8A6F-FA3A19CA535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6589F0-F6FE-5509-7F5B-ABC03F5178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30" name="Picture 29" descr="Icon&#10;&#10;AI-generated content may be incorrect.">
            <a:extLst>
              <a:ext uri="{FF2B5EF4-FFF2-40B4-BE49-F238E27FC236}">
                <a16:creationId xmlns:a16="http://schemas.microsoft.com/office/drawing/2014/main" id="{864931D0-C713-A4C9-3B56-98B00EB0CB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1874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Numbers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963F0940-E33E-9D7F-C52B-16CFD0545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cxnSp>
        <p:nvCxnSpPr>
          <p:cNvPr id="15" name="Line">
            <a:extLst>
              <a:ext uri="{FF2B5EF4-FFF2-40B4-BE49-F238E27FC236}">
                <a16:creationId xmlns:a16="http://schemas.microsoft.com/office/drawing/2014/main" id="{8412A77E-32D6-ECE7-C58C-21E3C08D8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48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3" name="TextBox">
            <a:extLst>
              <a:ext uri="{FF2B5EF4-FFF2-40B4-BE49-F238E27FC236}">
                <a16:creationId xmlns:a16="http://schemas.microsoft.com/office/drawing/2014/main" id="{AF47D3F9-758C-0713-980A-E6E56BBC1088}"/>
              </a:ext>
            </a:extLst>
          </p:cNvPr>
          <p:cNvSpPr txBox="1"/>
          <p:nvPr userDrawn="1"/>
        </p:nvSpPr>
        <p:spPr>
          <a:xfrm>
            <a:off x="41148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8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Line">
            <a:extLst>
              <a:ext uri="{FF2B5EF4-FFF2-40B4-BE49-F238E27FC236}">
                <a16:creationId xmlns:a16="http://schemas.microsoft.com/office/drawing/2014/main" id="{D7771284-6191-6AE5-C8DC-E26F4DD28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6032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0" name="TextBox">
            <a:extLst>
              <a:ext uri="{FF2B5EF4-FFF2-40B4-BE49-F238E27FC236}">
                <a16:creationId xmlns:a16="http://schemas.microsoft.com/office/drawing/2014/main" id="{0D9A8745-BD6D-12B2-16DF-02CB2BB85704}"/>
              </a:ext>
            </a:extLst>
          </p:cNvPr>
          <p:cNvSpPr txBox="1"/>
          <p:nvPr userDrawn="1"/>
        </p:nvSpPr>
        <p:spPr>
          <a:xfrm>
            <a:off x="256032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02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32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Line">
            <a:extLst>
              <a:ext uri="{FF2B5EF4-FFF2-40B4-BE49-F238E27FC236}">
                <a16:creationId xmlns:a16="http://schemas.microsoft.com/office/drawing/2014/main" id="{7F3E6C41-3F3A-5394-DD39-6844F7E13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0916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2" name="TextBox">
            <a:extLst>
              <a:ext uri="{FF2B5EF4-FFF2-40B4-BE49-F238E27FC236}">
                <a16:creationId xmlns:a16="http://schemas.microsoft.com/office/drawing/2014/main" id="{BBB1FB2A-A05A-0E6A-2901-52A7D695A891}"/>
              </a:ext>
            </a:extLst>
          </p:cNvPr>
          <p:cNvSpPr txBox="1"/>
          <p:nvPr userDrawn="1"/>
        </p:nvSpPr>
        <p:spPr>
          <a:xfrm>
            <a:off x="470916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03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17618FB-CD21-AF4A-B264-6355E9BD798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70916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4" name="Line">
            <a:extLst>
              <a:ext uri="{FF2B5EF4-FFF2-40B4-BE49-F238E27FC236}">
                <a16:creationId xmlns:a16="http://schemas.microsoft.com/office/drawing/2014/main" id="{FE115B30-3E6D-E823-531E-BB5BAA19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58000" y="1600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16" name="TextBox">
            <a:extLst>
              <a:ext uri="{FF2B5EF4-FFF2-40B4-BE49-F238E27FC236}">
                <a16:creationId xmlns:a16="http://schemas.microsoft.com/office/drawing/2014/main" id="{694F0353-A0DD-9642-BDD7-8FC612070822}"/>
              </a:ext>
            </a:extLst>
          </p:cNvPr>
          <p:cNvSpPr txBox="1"/>
          <p:nvPr userDrawn="1"/>
        </p:nvSpPr>
        <p:spPr>
          <a:xfrm>
            <a:off x="6858001" y="1737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04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873DCC96-E62A-5505-4F1E-4A80C849820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58001" y="2286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Line">
            <a:extLst>
              <a:ext uri="{FF2B5EF4-FFF2-40B4-BE49-F238E27FC236}">
                <a16:creationId xmlns:a16="http://schemas.microsoft.com/office/drawing/2014/main" id="{1A90E933-723C-D9CC-B7AB-3043EDAB6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11480" y="3886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8" name="TextBox">
            <a:extLst>
              <a:ext uri="{FF2B5EF4-FFF2-40B4-BE49-F238E27FC236}">
                <a16:creationId xmlns:a16="http://schemas.microsoft.com/office/drawing/2014/main" id="{8E3B414F-BCCF-E0E0-A5B7-9D21FED7A614}"/>
              </a:ext>
            </a:extLst>
          </p:cNvPr>
          <p:cNvSpPr txBox="1"/>
          <p:nvPr userDrawn="1"/>
        </p:nvSpPr>
        <p:spPr>
          <a:xfrm>
            <a:off x="41148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05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5731522F-82BF-A739-FBD5-84B13AFCBF10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41148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9" name="Line">
            <a:extLst>
              <a:ext uri="{FF2B5EF4-FFF2-40B4-BE49-F238E27FC236}">
                <a16:creationId xmlns:a16="http://schemas.microsoft.com/office/drawing/2014/main" id="{B07AB9A6-54AF-4DC6-E298-2E576695A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60320" y="3886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0" name="TextBox">
            <a:extLst>
              <a:ext uri="{FF2B5EF4-FFF2-40B4-BE49-F238E27FC236}">
                <a16:creationId xmlns:a16="http://schemas.microsoft.com/office/drawing/2014/main" id="{E79A49CF-30B2-91DC-6BCA-2A41DD4CBF09}"/>
              </a:ext>
            </a:extLst>
          </p:cNvPr>
          <p:cNvSpPr txBox="1"/>
          <p:nvPr userDrawn="1"/>
        </p:nvSpPr>
        <p:spPr>
          <a:xfrm>
            <a:off x="256032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06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5FE6691B-ACEF-8803-7DC3-70B52F89990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256032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1" name="Line">
            <a:extLst>
              <a:ext uri="{FF2B5EF4-FFF2-40B4-BE49-F238E27FC236}">
                <a16:creationId xmlns:a16="http://schemas.microsoft.com/office/drawing/2014/main" id="{DE9CD609-8A04-24B8-B562-11703E18D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709160" y="3886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2" name="TextBox">
            <a:extLst>
              <a:ext uri="{FF2B5EF4-FFF2-40B4-BE49-F238E27FC236}">
                <a16:creationId xmlns:a16="http://schemas.microsoft.com/office/drawing/2014/main" id="{7C5E0031-266F-D418-0BAB-9BD3C4F1EC3F}"/>
              </a:ext>
            </a:extLst>
          </p:cNvPr>
          <p:cNvSpPr txBox="1"/>
          <p:nvPr userDrawn="1"/>
        </p:nvSpPr>
        <p:spPr>
          <a:xfrm>
            <a:off x="470916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07</a:t>
            </a:r>
          </a:p>
        </p:txBody>
      </p:sp>
      <p:sp>
        <p:nvSpPr>
          <p:cNvPr id="26" name="Content Placeholder 8">
            <a:extLst>
              <a:ext uri="{FF2B5EF4-FFF2-40B4-BE49-F238E27FC236}">
                <a16:creationId xmlns:a16="http://schemas.microsoft.com/office/drawing/2014/main" id="{772BE48E-72DE-7245-BBDA-BF3FEC69BED1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70916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23" name="Line">
            <a:extLst>
              <a:ext uri="{FF2B5EF4-FFF2-40B4-BE49-F238E27FC236}">
                <a16:creationId xmlns:a16="http://schemas.microsoft.com/office/drawing/2014/main" id="{51FB53C0-6EA8-D891-85A3-23EE83EAD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58000" y="3886200"/>
            <a:ext cx="1874520" cy="0"/>
          </a:xfrm>
          <a:prstGeom prst="line">
            <a:avLst/>
          </a:prstGeom>
          <a:ln w="19050" cap="flat">
            <a:solidFill>
              <a:schemeClr val="tx1"/>
            </a:solidFill>
            <a:miter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</p:cxnSp>
      <p:sp>
        <p:nvSpPr>
          <p:cNvPr id="24" name="TextBox">
            <a:extLst>
              <a:ext uri="{FF2B5EF4-FFF2-40B4-BE49-F238E27FC236}">
                <a16:creationId xmlns:a16="http://schemas.microsoft.com/office/drawing/2014/main" id="{6BF9F70B-8D8A-3E73-E423-909DA6A75EB4}"/>
              </a:ext>
            </a:extLst>
          </p:cNvPr>
          <p:cNvSpPr txBox="1"/>
          <p:nvPr userDrawn="1"/>
        </p:nvSpPr>
        <p:spPr>
          <a:xfrm>
            <a:off x="6858001" y="4023360"/>
            <a:ext cx="1874519" cy="4572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2700" b="1"/>
              <a:t>08</a:t>
            </a:r>
          </a:p>
        </p:txBody>
      </p:sp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EA060839-AF98-8040-7AE9-8F0D7E00C135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858001" y="4572000"/>
            <a:ext cx="1874519" cy="1325880"/>
          </a:xfrm>
        </p:spPr>
        <p:txBody>
          <a:bodyPr/>
          <a:lstStyle>
            <a:lvl1pPr marL="0" indent="0">
              <a:spcBef>
                <a:spcPts val="750"/>
              </a:spcBef>
              <a:buNone/>
              <a:defRPr sz="97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975"/>
            </a:lvl2pPr>
            <a:lvl3pPr marL="205740" indent="-102870">
              <a:defRPr sz="975"/>
            </a:lvl3pPr>
            <a:lvl4pPr marL="308610" indent="-102870">
              <a:defRPr sz="975"/>
            </a:lvl4pPr>
            <a:lvl5pPr marL="411480" indent="-102870">
              <a:defRPr sz="975"/>
            </a:lvl5pPr>
            <a:lvl6pPr marL="514350" indent="-102870">
              <a:defRPr sz="975"/>
            </a:lvl6pPr>
            <a:lvl7pPr marL="617220" indent="-102870">
              <a:defRPr sz="975"/>
            </a:lvl7pPr>
            <a:lvl8pPr marL="720090" indent="-102870">
              <a:defRPr sz="975"/>
            </a:lvl8pPr>
            <a:lvl9pPr marL="82296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8" name="Date Placeholder 27">
            <a:extLst>
              <a:ext uri="{FF2B5EF4-FFF2-40B4-BE49-F238E27FC236}">
                <a16:creationId xmlns:a16="http://schemas.microsoft.com/office/drawing/2014/main" id="{4C43927A-9072-62B2-E6B6-C90CC98BD41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9B2E784-A5F5-4301-881B-94AC8DBF9DED}" type="datetime3">
              <a:rPr lang="en-US" smtClean="0"/>
              <a:t>22 July 2026</a:t>
            </a:fld>
            <a:endParaRPr lang="en-US"/>
          </a:p>
        </p:txBody>
      </p:sp>
      <p:sp>
        <p:nvSpPr>
          <p:cNvPr id="29" name="Slide Number Placeholder 28">
            <a:extLst>
              <a:ext uri="{FF2B5EF4-FFF2-40B4-BE49-F238E27FC236}">
                <a16:creationId xmlns:a16="http://schemas.microsoft.com/office/drawing/2014/main" id="{7C0BB974-2130-F29B-EFD0-42CC6056022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05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411481"/>
            <a:ext cx="6173470" cy="914400"/>
          </a:xfrm>
        </p:spPr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9532378-F1EC-4C8C-4ED2-DF860F9951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1480" y="1600200"/>
            <a:ext cx="8321040" cy="4572000"/>
          </a:xfrm>
        </p:spPr>
        <p:txBody>
          <a:bodyPr numCol="2"/>
          <a:lstStyle>
            <a:lvl1pPr marL="0" indent="0">
              <a:spcBef>
                <a:spcPts val="750"/>
              </a:spcBef>
              <a:buFontTx/>
              <a:buNone/>
              <a:defRPr sz="825"/>
            </a:lvl1pPr>
            <a:lvl2pPr marL="102870" indent="-102870">
              <a:spcBef>
                <a:spcPts val="750"/>
              </a:spcBef>
              <a:buFont typeface="Arial" panose="020B0604020202020204" pitchFamily="34" charset="0"/>
              <a:buChar char="▪"/>
              <a:defRPr sz="825"/>
            </a:lvl2pPr>
            <a:lvl3pPr marL="205740" indent="-102870">
              <a:defRPr sz="825"/>
            </a:lvl3pPr>
            <a:lvl4pPr marL="308610" indent="-102870">
              <a:defRPr sz="825"/>
            </a:lvl4pPr>
            <a:lvl5pPr marL="411480" indent="-102870">
              <a:defRPr sz="825"/>
            </a:lvl5pPr>
            <a:lvl6pPr marL="514350" indent="-102870">
              <a:defRPr sz="825"/>
            </a:lvl6pPr>
            <a:lvl7pPr marL="617220" indent="-102870">
              <a:defRPr sz="825"/>
            </a:lvl7pPr>
            <a:lvl8pPr marL="720090" indent="-102870">
              <a:defRPr sz="825"/>
            </a:lvl8pPr>
            <a:lvl9pPr marL="822960" indent="-102870">
              <a:defRPr sz="8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CB055-EB11-8EF9-03BC-FB9ECE4D8BA4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F357020-80C2-43F0-9F5B-8C3D0634A48B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93FB7-0B10-910E-2F4E-A8DFAF9A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02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0F3CE13-290E-12C4-BDCA-17CB5BAFF74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8600"/>
            <a:ext cx="9144000" cy="640080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AF67DC4-909F-6BF0-DB86-8675E25715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F3D174-1921-7F28-5394-750C376C77F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8EAB3A5-9E92-4BB9-8F22-9632B4FBEDBA}" type="datetime3">
              <a:rPr lang="en-US" smtClean="0"/>
              <a:t>22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BD6737-D835-6484-7A3F-BAD2D784E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E43570-CD79-F3FB-A5D7-830E0F0BE8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7" name="Picture 6" descr="Icon&#10;&#10;AI-generated content may be incorrect.">
            <a:extLst>
              <a:ext uri="{FF2B5EF4-FFF2-40B4-BE49-F238E27FC236}">
                <a16:creationId xmlns:a16="http://schemas.microsoft.com/office/drawing/2014/main" id="{9736B17D-D0CE-89B0-697B-2B4CCC9B2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340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411481"/>
            <a:ext cx="4023360" cy="914400"/>
          </a:xfrm>
        </p:spPr>
        <p:txBody>
          <a:bodyPr/>
          <a:lstStyle>
            <a:lvl1pPr>
              <a:defRPr sz="2100" b="1" cap="none" baseline="0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1479" y="1600200"/>
            <a:ext cx="402336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DEDA6D-3B28-23A1-C2EE-BBB7617D7DC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0923810-5FB2-48C9-96CA-1DE2C4773142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31B70-C8F2-D686-C30C-B4651FF04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9D1DFBC2-C4E8-E691-E48C-B8D2CF49CDA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08528" y="1076325"/>
            <a:ext cx="4024311" cy="5095875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19074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D455EB0-A36D-4986-9393-AA1D5CE6C0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79" y="411480"/>
            <a:ext cx="8321040" cy="310896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3794760"/>
            <a:ext cx="4023360" cy="914400"/>
          </a:xfrm>
        </p:spPr>
        <p:txBody>
          <a:bodyPr/>
          <a:lstStyle>
            <a:lvl1pPr>
              <a:defRPr sz="2100" b="1" cap="none" baseline="0"/>
            </a:lvl1pPr>
          </a:lstStyle>
          <a:p>
            <a:r>
              <a:rPr lang="en-US"/>
              <a:t>[Slide title]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/>
          </p:nvPr>
        </p:nvSpPr>
        <p:spPr>
          <a:xfrm>
            <a:off x="4709159" y="3794760"/>
            <a:ext cx="4023360" cy="23774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39DE7-660B-3FA9-966D-AB1D9EF6AC8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E50EFF4B-86EB-42FB-93EA-7D8F9CB2466F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63529-A3F2-C0F4-1A5C-AAFFF34D7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372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90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  <p15:guide id="3" orient="horz" pos="2218" userDrawn="1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79" y="1600200"/>
            <a:ext cx="4023360" cy="228600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478" y="4114800"/>
            <a:ext cx="4023360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350" b="1"/>
            </a:lvl1pPr>
            <a:lvl2pPr marL="0" indent="0">
              <a:spcBef>
                <a:spcPts val="0"/>
              </a:spcBef>
              <a:buFontTx/>
              <a:buNone/>
              <a:defRPr sz="1350" b="1"/>
            </a:lvl2pPr>
            <a:lvl3pPr marL="0" indent="0">
              <a:spcBef>
                <a:spcPts val="0"/>
              </a:spcBef>
              <a:buFontTx/>
              <a:buNone/>
              <a:defRPr sz="1350" b="1"/>
            </a:lvl3pPr>
            <a:lvl4pPr marL="0" indent="0">
              <a:spcBef>
                <a:spcPts val="0"/>
              </a:spcBef>
              <a:buFontTx/>
              <a:buNone/>
              <a:defRPr sz="1350" b="1"/>
            </a:lvl4pPr>
            <a:lvl5pPr marL="0" indent="0">
              <a:spcBef>
                <a:spcPts val="0"/>
              </a:spcBef>
              <a:buFontTx/>
              <a:buNone/>
              <a:defRPr sz="1350" b="1"/>
            </a:lvl5pPr>
            <a:lvl6pPr marL="0" indent="0">
              <a:spcBef>
                <a:spcPts val="0"/>
              </a:spcBef>
              <a:buFontTx/>
              <a:buNone/>
              <a:defRPr sz="1350" b="1"/>
            </a:lvl6pPr>
            <a:lvl7pPr marL="0" indent="0">
              <a:spcBef>
                <a:spcPts val="0"/>
              </a:spcBef>
              <a:buFontTx/>
              <a:buNone/>
              <a:defRPr sz="1350" b="1"/>
            </a:lvl7pPr>
            <a:lvl8pPr marL="0" indent="0">
              <a:spcBef>
                <a:spcPts val="0"/>
              </a:spcBef>
              <a:buFontTx/>
              <a:buNone/>
              <a:defRPr sz="1350" b="1"/>
            </a:lvl8pPr>
            <a:lvl9pPr marL="0" indent="0">
              <a:spcBef>
                <a:spcPts val="0"/>
              </a:spcBef>
              <a:buFontTx/>
              <a:buNone/>
              <a:defRPr sz="135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411479" y="4526280"/>
            <a:ext cx="4023360" cy="1645920"/>
          </a:xfrm>
        </p:spPr>
        <p:txBody>
          <a:bodyPr/>
          <a:lstStyle>
            <a:lvl1pPr marL="102870" indent="-102870">
              <a:defRPr sz="1125"/>
            </a:lvl1pPr>
            <a:lvl2pPr marL="205740" indent="-102870">
              <a:defRPr sz="1125"/>
            </a:lvl2pPr>
            <a:lvl3pPr marL="308610" indent="-102870">
              <a:defRPr sz="1125"/>
            </a:lvl3pPr>
            <a:lvl4pPr marL="411480" indent="-102870">
              <a:defRPr sz="1125"/>
            </a:lvl4pPr>
            <a:lvl5pPr marL="514350" indent="-102870">
              <a:defRPr sz="1125"/>
            </a:lvl5pPr>
            <a:lvl6pPr marL="617220" indent="-102870">
              <a:defRPr sz="1125"/>
            </a:lvl6pPr>
            <a:lvl7pPr marL="720090" indent="-102870">
              <a:defRPr sz="1125"/>
            </a:lvl7pPr>
            <a:lvl8pPr marL="822960" indent="-102870">
              <a:defRPr sz="1125"/>
            </a:lvl8pPr>
            <a:lvl9pPr marL="925830" indent="-102870"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709159" y="1600200"/>
            <a:ext cx="4023360" cy="228600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09159" y="4114800"/>
            <a:ext cx="4023360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350" b="1"/>
            </a:lvl1pPr>
            <a:lvl2pPr marL="0" indent="0">
              <a:spcBef>
                <a:spcPts val="0"/>
              </a:spcBef>
              <a:buFontTx/>
              <a:buNone/>
              <a:defRPr sz="1350" b="1"/>
            </a:lvl2pPr>
            <a:lvl3pPr marL="0" indent="0">
              <a:spcBef>
                <a:spcPts val="0"/>
              </a:spcBef>
              <a:buFontTx/>
              <a:buNone/>
              <a:defRPr sz="1350" b="1"/>
            </a:lvl3pPr>
            <a:lvl4pPr marL="0" indent="0">
              <a:spcBef>
                <a:spcPts val="0"/>
              </a:spcBef>
              <a:buFontTx/>
              <a:buNone/>
              <a:defRPr sz="1350" b="1"/>
            </a:lvl4pPr>
            <a:lvl5pPr marL="0" indent="0">
              <a:spcBef>
                <a:spcPts val="0"/>
              </a:spcBef>
              <a:buFontTx/>
              <a:buNone/>
              <a:defRPr sz="1350" b="1"/>
            </a:lvl5pPr>
            <a:lvl6pPr marL="0" indent="0">
              <a:spcBef>
                <a:spcPts val="0"/>
              </a:spcBef>
              <a:buFontTx/>
              <a:buNone/>
              <a:defRPr sz="1350" b="1"/>
            </a:lvl6pPr>
            <a:lvl7pPr marL="0" indent="0">
              <a:spcBef>
                <a:spcPts val="0"/>
              </a:spcBef>
              <a:buFontTx/>
              <a:buNone/>
              <a:defRPr sz="1350" b="1"/>
            </a:lvl7pPr>
            <a:lvl8pPr marL="0" indent="0">
              <a:spcBef>
                <a:spcPts val="0"/>
              </a:spcBef>
              <a:buFontTx/>
              <a:buNone/>
              <a:defRPr sz="1350" b="1"/>
            </a:lvl8pPr>
            <a:lvl9pPr marL="0" indent="0">
              <a:spcBef>
                <a:spcPts val="0"/>
              </a:spcBef>
              <a:buFontTx/>
              <a:buNone/>
              <a:defRPr sz="135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4709159" y="4526280"/>
            <a:ext cx="4023360" cy="1645920"/>
          </a:xfrm>
        </p:spPr>
        <p:txBody>
          <a:bodyPr/>
          <a:lstStyle>
            <a:lvl1pPr marL="102870" indent="-102870">
              <a:defRPr sz="1125"/>
            </a:lvl1pPr>
            <a:lvl2pPr marL="205740" indent="-102870">
              <a:defRPr sz="1125"/>
            </a:lvl2pPr>
            <a:lvl3pPr marL="308610" indent="-102870">
              <a:defRPr sz="1125"/>
            </a:lvl3pPr>
            <a:lvl4pPr marL="411480" indent="-102870">
              <a:defRPr sz="1125"/>
            </a:lvl4pPr>
            <a:lvl5pPr marL="514350" indent="-102870">
              <a:defRPr sz="1125"/>
            </a:lvl5pPr>
            <a:lvl6pPr marL="617220" indent="-102870">
              <a:defRPr sz="1125"/>
            </a:lvl6pPr>
            <a:lvl7pPr marL="720090" indent="-102870">
              <a:defRPr sz="1125"/>
            </a:lvl7pPr>
            <a:lvl8pPr marL="822960" indent="-102870">
              <a:defRPr sz="1125"/>
            </a:lvl8pPr>
            <a:lvl9pPr marL="925830" indent="-102870"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309248A-8803-C0D0-F841-DA0B643CD6D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B14FC24-E041-45E9-9A72-E5755A86890F}" type="datetime3">
              <a:rPr lang="en-US" smtClean="0"/>
              <a:t>22 July 2026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E501E26-5E18-9AC3-2607-A695FA23E63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52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  <p15:guide id="3" orient="horz" pos="2592" userDrawn="1">
          <p15:clr>
            <a:srgbClr val="A4A3A4"/>
          </p15:clr>
        </p15:guide>
        <p15:guide id="4" orient="horz" pos="2448" userDrawn="1">
          <p15:clr>
            <a:srgbClr val="A4A3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79" y="1600200"/>
            <a:ext cx="2587752" cy="16916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478" y="3520440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350" b="1"/>
            </a:lvl1pPr>
            <a:lvl2pPr marL="0" indent="0">
              <a:spcBef>
                <a:spcPts val="0"/>
              </a:spcBef>
              <a:buFontTx/>
              <a:buNone/>
              <a:defRPr sz="1350" b="1"/>
            </a:lvl2pPr>
            <a:lvl3pPr marL="0" indent="0">
              <a:spcBef>
                <a:spcPts val="0"/>
              </a:spcBef>
              <a:buFontTx/>
              <a:buNone/>
              <a:defRPr sz="1350" b="1"/>
            </a:lvl3pPr>
            <a:lvl4pPr marL="0" indent="0">
              <a:spcBef>
                <a:spcPts val="0"/>
              </a:spcBef>
              <a:buFontTx/>
              <a:buNone/>
              <a:defRPr sz="1350" b="1"/>
            </a:lvl4pPr>
            <a:lvl5pPr marL="0" indent="0">
              <a:spcBef>
                <a:spcPts val="0"/>
              </a:spcBef>
              <a:buFontTx/>
              <a:buNone/>
              <a:defRPr sz="1350" b="1"/>
            </a:lvl5pPr>
            <a:lvl6pPr marL="0" indent="0">
              <a:spcBef>
                <a:spcPts val="0"/>
              </a:spcBef>
              <a:buFontTx/>
              <a:buNone/>
              <a:defRPr sz="1350" b="1"/>
            </a:lvl6pPr>
            <a:lvl7pPr marL="0" indent="0">
              <a:spcBef>
                <a:spcPts val="0"/>
              </a:spcBef>
              <a:buFontTx/>
              <a:buNone/>
              <a:defRPr sz="1350" b="1"/>
            </a:lvl7pPr>
            <a:lvl8pPr marL="0" indent="0">
              <a:spcBef>
                <a:spcPts val="0"/>
              </a:spcBef>
              <a:buFontTx/>
              <a:buNone/>
              <a:defRPr sz="1350" b="1"/>
            </a:lvl8pPr>
            <a:lvl9pPr marL="0" indent="0">
              <a:spcBef>
                <a:spcPts val="0"/>
              </a:spcBef>
              <a:buFontTx/>
              <a:buNone/>
              <a:defRPr sz="135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411479" y="3931920"/>
            <a:ext cx="2587752" cy="2240280"/>
          </a:xfrm>
        </p:spPr>
        <p:txBody>
          <a:bodyPr/>
          <a:lstStyle>
            <a:lvl1pPr marL="102870" indent="-102870">
              <a:defRPr sz="1125"/>
            </a:lvl1pPr>
            <a:lvl2pPr marL="205740" indent="-102870">
              <a:defRPr sz="1125"/>
            </a:lvl2pPr>
            <a:lvl3pPr marL="308610" indent="-102870">
              <a:defRPr sz="1125"/>
            </a:lvl3pPr>
            <a:lvl4pPr marL="411480" indent="-102870">
              <a:defRPr sz="1125"/>
            </a:lvl4pPr>
            <a:lvl5pPr marL="514350" indent="-102870">
              <a:defRPr sz="1125"/>
            </a:lvl5pPr>
            <a:lvl6pPr marL="617220" indent="-102870">
              <a:defRPr sz="1125"/>
            </a:lvl6pPr>
            <a:lvl7pPr marL="720090" indent="-102870">
              <a:defRPr sz="1125"/>
            </a:lvl7pPr>
            <a:lvl8pPr marL="822960" indent="-102870">
              <a:defRPr sz="1125"/>
            </a:lvl8pPr>
            <a:lvl9pPr marL="925830" indent="-102870"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78123" y="1600200"/>
            <a:ext cx="2587752" cy="16916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8123" y="3520440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350" b="1"/>
            </a:lvl1pPr>
            <a:lvl2pPr marL="0" indent="0">
              <a:spcBef>
                <a:spcPts val="0"/>
              </a:spcBef>
              <a:buFontTx/>
              <a:buNone/>
              <a:defRPr sz="1350" b="1"/>
            </a:lvl2pPr>
            <a:lvl3pPr marL="0" indent="0">
              <a:spcBef>
                <a:spcPts val="0"/>
              </a:spcBef>
              <a:buFontTx/>
              <a:buNone/>
              <a:defRPr sz="1350" b="1"/>
            </a:lvl3pPr>
            <a:lvl4pPr marL="0" indent="0">
              <a:spcBef>
                <a:spcPts val="0"/>
              </a:spcBef>
              <a:buFontTx/>
              <a:buNone/>
              <a:defRPr sz="1350" b="1"/>
            </a:lvl4pPr>
            <a:lvl5pPr marL="0" indent="0">
              <a:spcBef>
                <a:spcPts val="0"/>
              </a:spcBef>
              <a:buFontTx/>
              <a:buNone/>
              <a:defRPr sz="1350" b="1"/>
            </a:lvl5pPr>
            <a:lvl6pPr marL="0" indent="0">
              <a:spcBef>
                <a:spcPts val="0"/>
              </a:spcBef>
              <a:buFontTx/>
              <a:buNone/>
              <a:defRPr sz="1350" b="1"/>
            </a:lvl6pPr>
            <a:lvl7pPr marL="0" indent="0">
              <a:spcBef>
                <a:spcPts val="0"/>
              </a:spcBef>
              <a:buFontTx/>
              <a:buNone/>
              <a:defRPr sz="1350" b="1"/>
            </a:lvl7pPr>
            <a:lvl8pPr marL="0" indent="0">
              <a:spcBef>
                <a:spcPts val="0"/>
              </a:spcBef>
              <a:buFontTx/>
              <a:buNone/>
              <a:defRPr sz="1350" b="1"/>
            </a:lvl8pPr>
            <a:lvl9pPr marL="0" indent="0">
              <a:spcBef>
                <a:spcPts val="0"/>
              </a:spcBef>
              <a:buFontTx/>
              <a:buNone/>
              <a:defRPr sz="135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3278123" y="3931920"/>
            <a:ext cx="2587752" cy="2240280"/>
          </a:xfrm>
        </p:spPr>
        <p:txBody>
          <a:bodyPr/>
          <a:lstStyle>
            <a:lvl1pPr marL="102870" indent="-102870">
              <a:defRPr sz="1125"/>
            </a:lvl1pPr>
            <a:lvl2pPr marL="205740" indent="-102870">
              <a:defRPr sz="1125"/>
            </a:lvl2pPr>
            <a:lvl3pPr marL="308610" indent="-102870">
              <a:defRPr sz="1125"/>
            </a:lvl3pPr>
            <a:lvl4pPr marL="411480" indent="-102870">
              <a:defRPr sz="1125"/>
            </a:lvl4pPr>
            <a:lvl5pPr marL="514350" indent="-102870">
              <a:defRPr sz="1125"/>
            </a:lvl5pPr>
            <a:lvl6pPr marL="617220" indent="-102870">
              <a:defRPr sz="1125"/>
            </a:lvl6pPr>
            <a:lvl7pPr marL="720090" indent="-102870">
              <a:defRPr sz="1125"/>
            </a:lvl7pPr>
            <a:lvl8pPr marL="822960" indent="-102870">
              <a:defRPr sz="1125"/>
            </a:lvl8pPr>
            <a:lvl9pPr marL="925830" indent="-102870"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F1293E6-42E9-E8B5-FFA8-86FB82D486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4767" y="1600200"/>
            <a:ext cx="2587752" cy="16916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A0087B1-BE04-FAAE-807C-18D539A585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44767" y="3520440"/>
            <a:ext cx="2587752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350" b="1"/>
            </a:lvl1pPr>
            <a:lvl2pPr marL="0" indent="0">
              <a:spcBef>
                <a:spcPts val="0"/>
              </a:spcBef>
              <a:buFontTx/>
              <a:buNone/>
              <a:defRPr sz="1350" b="1"/>
            </a:lvl2pPr>
            <a:lvl3pPr marL="0" indent="0">
              <a:spcBef>
                <a:spcPts val="0"/>
              </a:spcBef>
              <a:buFontTx/>
              <a:buNone/>
              <a:defRPr sz="1350" b="1"/>
            </a:lvl3pPr>
            <a:lvl4pPr marL="0" indent="0">
              <a:spcBef>
                <a:spcPts val="0"/>
              </a:spcBef>
              <a:buFontTx/>
              <a:buNone/>
              <a:defRPr sz="1350" b="1"/>
            </a:lvl4pPr>
            <a:lvl5pPr marL="0" indent="0">
              <a:spcBef>
                <a:spcPts val="0"/>
              </a:spcBef>
              <a:buFontTx/>
              <a:buNone/>
              <a:defRPr sz="1350" b="1"/>
            </a:lvl5pPr>
            <a:lvl6pPr marL="0" indent="0">
              <a:spcBef>
                <a:spcPts val="0"/>
              </a:spcBef>
              <a:buFontTx/>
              <a:buNone/>
              <a:defRPr sz="1350" b="1"/>
            </a:lvl6pPr>
            <a:lvl7pPr marL="0" indent="0">
              <a:spcBef>
                <a:spcPts val="0"/>
              </a:spcBef>
              <a:buFontTx/>
              <a:buNone/>
              <a:defRPr sz="1350" b="1"/>
            </a:lvl7pPr>
            <a:lvl8pPr marL="0" indent="0">
              <a:spcBef>
                <a:spcPts val="0"/>
              </a:spcBef>
              <a:buFontTx/>
              <a:buNone/>
              <a:defRPr sz="1350" b="1"/>
            </a:lvl8pPr>
            <a:lvl9pPr marL="0" indent="0">
              <a:spcBef>
                <a:spcPts val="0"/>
              </a:spcBef>
              <a:buFontTx/>
              <a:buNone/>
              <a:defRPr sz="135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9A4D43E8-8B9E-0180-3592-10B667D0951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6144767" y="3931920"/>
            <a:ext cx="2587752" cy="2240280"/>
          </a:xfrm>
        </p:spPr>
        <p:txBody>
          <a:bodyPr/>
          <a:lstStyle>
            <a:lvl1pPr marL="102870" indent="-102870">
              <a:defRPr sz="1125"/>
            </a:lvl1pPr>
            <a:lvl2pPr marL="205740" indent="-102870">
              <a:defRPr sz="1125"/>
            </a:lvl2pPr>
            <a:lvl3pPr marL="308610" indent="-102870">
              <a:defRPr sz="1125"/>
            </a:lvl3pPr>
            <a:lvl4pPr marL="411480" indent="-102870">
              <a:defRPr sz="1125"/>
            </a:lvl4pPr>
            <a:lvl5pPr marL="514350" indent="-102870">
              <a:defRPr sz="1125"/>
            </a:lvl5pPr>
            <a:lvl6pPr marL="617220" indent="-102870">
              <a:defRPr sz="1125"/>
            </a:lvl6pPr>
            <a:lvl7pPr marL="720090" indent="-102870">
              <a:defRPr sz="1125"/>
            </a:lvl7pPr>
            <a:lvl8pPr marL="822960" indent="-102870">
              <a:defRPr sz="1125"/>
            </a:lvl8pPr>
            <a:lvl9pPr marL="925830" indent="-102870"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BCC41EC7-A74C-7FAC-CAAF-B45134A90C1F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98A19125-94A7-4474-858C-FD9C4ABE9DDA}" type="datetime3">
              <a:rPr lang="en-US" smtClean="0"/>
              <a:t>22 July 2026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DCE38A9-CABF-9588-DDD8-93DD198F7EC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97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2218" userDrawn="1">
          <p15:clr>
            <a:srgbClr val="A4A3A4"/>
          </p15:clr>
        </p15:guide>
        <p15:guide id="3" orient="horz" pos="3888" userDrawn="1">
          <p15:clr>
            <a:srgbClr val="A4A3A4"/>
          </p15:clr>
        </p15:guide>
        <p15:guide id="4" orient="horz" pos="2074" userDrawn="1">
          <p15:clr>
            <a:srgbClr val="A4A3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17D0BA3-CE88-4FFE-E80D-CD039190BDD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4C4A4C8-609A-5582-34D3-DD47E15FD2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1481" y="1600200"/>
            <a:ext cx="187451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E500155-914F-3AB3-C892-09CE75C5448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480" y="3063240"/>
            <a:ext cx="187451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200" b="1"/>
            </a:lvl1pPr>
            <a:lvl2pPr marL="0" indent="0">
              <a:spcBef>
                <a:spcPts val="0"/>
              </a:spcBef>
              <a:buFontTx/>
              <a:buNone/>
              <a:defRPr sz="1200" b="1"/>
            </a:lvl2pPr>
            <a:lvl3pPr marL="0" indent="0">
              <a:spcBef>
                <a:spcPts val="0"/>
              </a:spcBef>
              <a:buFontTx/>
              <a:buNone/>
              <a:defRPr sz="1200" b="1"/>
            </a:lvl3pPr>
            <a:lvl4pPr marL="0" indent="0">
              <a:spcBef>
                <a:spcPts val="0"/>
              </a:spcBef>
              <a:buFontTx/>
              <a:buNone/>
              <a:defRPr sz="1200" b="1"/>
            </a:lvl4pPr>
            <a:lvl5pPr marL="0" indent="0">
              <a:spcBef>
                <a:spcPts val="0"/>
              </a:spcBef>
              <a:buFontTx/>
              <a:buNone/>
              <a:defRPr sz="1200" b="1"/>
            </a:lvl5pPr>
            <a:lvl6pPr marL="0" indent="0">
              <a:spcBef>
                <a:spcPts val="0"/>
              </a:spcBef>
              <a:buFontTx/>
              <a:buNone/>
              <a:defRPr sz="1200" b="1"/>
            </a:lvl6pPr>
            <a:lvl7pPr marL="0" indent="0">
              <a:spcBef>
                <a:spcPts val="0"/>
              </a:spcBef>
              <a:buFontTx/>
              <a:buNone/>
              <a:defRPr sz="1200" b="1"/>
            </a:lvl7pPr>
            <a:lvl8pPr marL="0" indent="0">
              <a:spcBef>
                <a:spcPts val="0"/>
              </a:spcBef>
              <a:buFontTx/>
              <a:buNone/>
              <a:defRPr sz="1200" b="1"/>
            </a:lvl8pPr>
            <a:lvl9pPr marL="0" indent="0">
              <a:spcBef>
                <a:spcPts val="0"/>
              </a:spcBef>
              <a:buFontTx/>
              <a:buNone/>
              <a:defRPr sz="12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3" name="Content Placeholder 4"/>
          <p:cNvSpPr>
            <a:spLocks noGrp="1"/>
          </p:cNvSpPr>
          <p:nvPr>
            <p:ph sz="half" idx="1"/>
          </p:nvPr>
        </p:nvSpPr>
        <p:spPr>
          <a:xfrm>
            <a:off x="411481" y="3474720"/>
            <a:ext cx="1874519" cy="269748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3A5FBE-3D66-4376-9A16-FE11155BA55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571604" y="1600200"/>
            <a:ext cx="187451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CD5289C6-6376-08BD-CF12-DE93A92EFB7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71604" y="3063240"/>
            <a:ext cx="187451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200" b="1"/>
            </a:lvl1pPr>
            <a:lvl2pPr marL="0" indent="0">
              <a:spcBef>
                <a:spcPts val="0"/>
              </a:spcBef>
              <a:buFontTx/>
              <a:buNone/>
              <a:defRPr sz="1200" b="1"/>
            </a:lvl2pPr>
            <a:lvl3pPr marL="0" indent="0">
              <a:spcBef>
                <a:spcPts val="0"/>
              </a:spcBef>
              <a:buFontTx/>
              <a:buNone/>
              <a:defRPr sz="1200" b="1"/>
            </a:lvl3pPr>
            <a:lvl4pPr marL="0" indent="0">
              <a:spcBef>
                <a:spcPts val="0"/>
              </a:spcBef>
              <a:buFontTx/>
              <a:buNone/>
              <a:defRPr sz="1200" b="1"/>
            </a:lvl4pPr>
            <a:lvl5pPr marL="0" indent="0">
              <a:spcBef>
                <a:spcPts val="0"/>
              </a:spcBef>
              <a:buFontTx/>
              <a:buNone/>
              <a:defRPr sz="1200" b="1"/>
            </a:lvl5pPr>
            <a:lvl6pPr marL="0" indent="0">
              <a:spcBef>
                <a:spcPts val="0"/>
              </a:spcBef>
              <a:buFontTx/>
              <a:buNone/>
              <a:defRPr sz="1200" b="1"/>
            </a:lvl6pPr>
            <a:lvl7pPr marL="0" indent="0">
              <a:spcBef>
                <a:spcPts val="0"/>
              </a:spcBef>
              <a:buFontTx/>
              <a:buNone/>
              <a:defRPr sz="1200" b="1"/>
            </a:lvl7pPr>
            <a:lvl8pPr marL="0" indent="0">
              <a:spcBef>
                <a:spcPts val="0"/>
              </a:spcBef>
              <a:buFontTx/>
              <a:buNone/>
              <a:defRPr sz="1200" b="1"/>
            </a:lvl8pPr>
            <a:lvl9pPr marL="0" indent="0">
              <a:spcBef>
                <a:spcPts val="0"/>
              </a:spcBef>
              <a:buFontTx/>
              <a:buNone/>
              <a:defRPr sz="12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2571604" y="3474720"/>
            <a:ext cx="1874519" cy="269748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2F1293E6-42E9-E8B5-FFA8-86FB82D486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97881" y="1600200"/>
            <a:ext cx="187451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A0087B1-BE04-FAAE-807C-18D539A5855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97881" y="3063240"/>
            <a:ext cx="187451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200" b="1"/>
            </a:lvl1pPr>
            <a:lvl2pPr marL="0" indent="0">
              <a:spcBef>
                <a:spcPts val="0"/>
              </a:spcBef>
              <a:buFontTx/>
              <a:buNone/>
              <a:defRPr sz="1200" b="1"/>
            </a:lvl2pPr>
            <a:lvl3pPr marL="0" indent="0">
              <a:spcBef>
                <a:spcPts val="0"/>
              </a:spcBef>
              <a:buFontTx/>
              <a:buNone/>
              <a:defRPr sz="1200" b="1"/>
            </a:lvl3pPr>
            <a:lvl4pPr marL="0" indent="0">
              <a:spcBef>
                <a:spcPts val="0"/>
              </a:spcBef>
              <a:buFontTx/>
              <a:buNone/>
              <a:defRPr sz="1200" b="1"/>
            </a:lvl4pPr>
            <a:lvl5pPr marL="0" indent="0">
              <a:spcBef>
                <a:spcPts val="0"/>
              </a:spcBef>
              <a:buFontTx/>
              <a:buNone/>
              <a:defRPr sz="1200" b="1"/>
            </a:lvl5pPr>
            <a:lvl6pPr marL="0" indent="0">
              <a:spcBef>
                <a:spcPts val="0"/>
              </a:spcBef>
              <a:buFontTx/>
              <a:buNone/>
              <a:defRPr sz="1200" b="1"/>
            </a:lvl6pPr>
            <a:lvl7pPr marL="0" indent="0">
              <a:spcBef>
                <a:spcPts val="0"/>
              </a:spcBef>
              <a:buFontTx/>
              <a:buNone/>
              <a:defRPr sz="1200" b="1"/>
            </a:lvl7pPr>
            <a:lvl8pPr marL="0" indent="0">
              <a:spcBef>
                <a:spcPts val="0"/>
              </a:spcBef>
              <a:buFontTx/>
              <a:buNone/>
              <a:defRPr sz="1200" b="1"/>
            </a:lvl8pPr>
            <a:lvl9pPr marL="0" indent="0">
              <a:spcBef>
                <a:spcPts val="0"/>
              </a:spcBef>
              <a:buFontTx/>
              <a:buNone/>
              <a:defRPr sz="12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9A4D43E8-8B9E-0180-3592-10B667D09516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4697881" y="3474720"/>
            <a:ext cx="1874519" cy="269748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D206E8B5-48CF-3920-10E8-5C214FEE93B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58001" y="1600200"/>
            <a:ext cx="1874519" cy="1234440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30A8711B-6FCD-CC40-76D9-6F2EED66A6E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58001" y="3063240"/>
            <a:ext cx="1874519" cy="3657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200" b="1"/>
            </a:lvl1pPr>
            <a:lvl2pPr marL="0" indent="0">
              <a:spcBef>
                <a:spcPts val="0"/>
              </a:spcBef>
              <a:buFontTx/>
              <a:buNone/>
              <a:defRPr sz="1200" b="1"/>
            </a:lvl2pPr>
            <a:lvl3pPr marL="0" indent="0">
              <a:spcBef>
                <a:spcPts val="0"/>
              </a:spcBef>
              <a:buFontTx/>
              <a:buNone/>
              <a:defRPr sz="1200" b="1"/>
            </a:lvl3pPr>
            <a:lvl4pPr marL="0" indent="0">
              <a:spcBef>
                <a:spcPts val="0"/>
              </a:spcBef>
              <a:buFontTx/>
              <a:buNone/>
              <a:defRPr sz="1200" b="1"/>
            </a:lvl4pPr>
            <a:lvl5pPr marL="0" indent="0">
              <a:spcBef>
                <a:spcPts val="0"/>
              </a:spcBef>
              <a:buFontTx/>
              <a:buNone/>
              <a:defRPr sz="1200" b="1"/>
            </a:lvl5pPr>
            <a:lvl6pPr marL="0" indent="0">
              <a:spcBef>
                <a:spcPts val="0"/>
              </a:spcBef>
              <a:buFontTx/>
              <a:buNone/>
              <a:defRPr sz="1200" b="1"/>
            </a:lvl6pPr>
            <a:lvl7pPr marL="0" indent="0">
              <a:spcBef>
                <a:spcPts val="0"/>
              </a:spcBef>
              <a:buFontTx/>
              <a:buNone/>
              <a:defRPr sz="1200" b="1"/>
            </a:lvl7pPr>
            <a:lvl8pPr marL="0" indent="0">
              <a:spcBef>
                <a:spcPts val="0"/>
              </a:spcBef>
              <a:buFontTx/>
              <a:buNone/>
              <a:defRPr sz="1200" b="1"/>
            </a:lvl8pPr>
            <a:lvl9pPr marL="0" indent="0">
              <a:spcBef>
                <a:spcPts val="0"/>
              </a:spcBef>
              <a:buFontTx/>
              <a:buNone/>
              <a:defRPr sz="1200" b="1"/>
            </a:lvl9pPr>
          </a:lstStyle>
          <a:p>
            <a:pPr lvl="0"/>
            <a:r>
              <a:rPr lang="en-US"/>
              <a:t>[Subtitle]</a:t>
            </a:r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ABA13BFB-DABC-41BC-F712-51774CC8BA1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858001" y="3474720"/>
            <a:ext cx="1874519" cy="2697480"/>
          </a:xfrm>
        </p:spPr>
        <p:txBody>
          <a:bodyPr/>
          <a:lstStyle>
            <a:lvl1pPr marL="102870" indent="-102870">
              <a:defRPr sz="975"/>
            </a:lvl1pPr>
            <a:lvl2pPr marL="205740" indent="-102870">
              <a:defRPr sz="975"/>
            </a:lvl2pPr>
            <a:lvl3pPr marL="308610" indent="-102870">
              <a:defRPr sz="975"/>
            </a:lvl3pPr>
            <a:lvl4pPr marL="411480" indent="-102870">
              <a:defRPr sz="975"/>
            </a:lvl4pPr>
            <a:lvl5pPr marL="514350" indent="-102870">
              <a:defRPr sz="975"/>
            </a:lvl5pPr>
            <a:lvl6pPr marL="617220" indent="-102870">
              <a:defRPr sz="975"/>
            </a:lvl6pPr>
            <a:lvl7pPr marL="720090" indent="-102870">
              <a:defRPr sz="975"/>
            </a:lvl7pPr>
            <a:lvl8pPr marL="822960" indent="-102870">
              <a:defRPr sz="975"/>
            </a:lvl8pPr>
            <a:lvl9pPr marL="925830" indent="-102870">
              <a:defRPr sz="9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6FA3AB29-95C5-BB81-8596-7248603E0DBA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3BA0343D-C8D8-43CE-BB79-50DEA219DB07}" type="datetime3">
              <a:rPr lang="en-US" smtClean="0"/>
              <a:t>22 July 2026</a:t>
            </a:fld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F8249F74-522A-F15A-97B8-27047D5DEDAE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828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1786" userDrawn="1">
          <p15:clr>
            <a:srgbClr val="A4A3A4"/>
          </p15:clr>
        </p15:guide>
        <p15:guide id="3" orient="horz" pos="3888" userDrawn="1">
          <p15:clr>
            <a:srgbClr val="A4A3A4"/>
          </p15:clr>
        </p15:guide>
        <p15:guide id="4" orient="horz" pos="1930" userDrawn="1">
          <p15:clr>
            <a:srgbClr val="A4A3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411482"/>
            <a:ext cx="6173470" cy="1189037"/>
          </a:xfrm>
        </p:spPr>
        <p:txBody>
          <a:bodyPr anchor="t" anchorCtr="0"/>
          <a:lstStyle>
            <a:lvl1pPr>
              <a:lnSpc>
                <a:spcPct val="80000"/>
              </a:lnSpc>
              <a:defRPr sz="3000" spc="-75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62121C3-FD56-A9B2-1088-141E0BDB4C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2148840"/>
            <a:ext cx="5096351" cy="40233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100"/>
            </a:lvl1pPr>
            <a:lvl2pPr marL="137160" indent="-137160">
              <a:spcBef>
                <a:spcPts val="750"/>
              </a:spcBef>
              <a:buFont typeface="Arial" panose="020B0604020202020204" pitchFamily="34" charset="0"/>
              <a:buChar char="▪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/>
              <a:t>[Optional section subtitle]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BADC8-E5B3-9DDB-F294-C14F7AA987B8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53BD212-0B9F-4987-965F-AC83B2FC354F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7DADDA-8448-690C-2CAB-FA7E28471B8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Rectangle 15">
            <a:extLst>
              <a:ext uri="{FF2B5EF4-FFF2-40B4-BE49-F238E27FC236}">
                <a16:creationId xmlns:a16="http://schemas.microsoft.com/office/drawing/2014/main" id="{E180BF6F-D80D-2D96-9BBF-82C24533953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73334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19B0A6-E287-CF00-2168-ED8F733377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A4ADDB-A178-5007-447A-3CDE59E13A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4" name="Picture 3" descr="Icon&#10;&#10;AI-generated content may be incorrect.">
            <a:extLst>
              <a:ext uri="{FF2B5EF4-FFF2-40B4-BE49-F238E27FC236}">
                <a16:creationId xmlns:a16="http://schemas.microsoft.com/office/drawing/2014/main" id="{45E0FAB9-C0D0-9AE4-23E4-5FA4576A04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934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D68235BF-5094-B6AD-6429-61352C54DE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8600"/>
            <a:ext cx="9144000" cy="6400800"/>
          </a:xfrm>
          <a:solidFill>
            <a:srgbClr val="56555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FFFFFF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2"/>
          <p:cNvSpPr>
            <a:spLocks noGrp="1"/>
          </p:cNvSpPr>
          <p:nvPr>
            <p:ph type="title" hasCustomPrompt="1"/>
          </p:nvPr>
        </p:nvSpPr>
        <p:spPr>
          <a:xfrm>
            <a:off x="411480" y="411482"/>
            <a:ext cx="6173470" cy="1189037"/>
          </a:xfrm>
        </p:spPr>
        <p:txBody>
          <a:bodyPr anchor="t" anchorCtr="0"/>
          <a:lstStyle>
            <a:lvl1pPr>
              <a:lnSpc>
                <a:spcPct val="80000"/>
              </a:lnSpc>
              <a:defRPr sz="3000" spc="-75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DC6E9F-9E2F-3968-F76A-CD8240DB9C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2148840"/>
            <a:ext cx="5096351" cy="9144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100"/>
            </a:lvl1pPr>
            <a:lvl2pPr marL="137160" indent="-137160">
              <a:spcBef>
                <a:spcPts val="750"/>
              </a:spcBef>
              <a:buFont typeface="Arial" panose="020B0604020202020204" pitchFamily="34" charset="0"/>
              <a:buChar char="▪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/>
              <a:t>[Optional section subtitle]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2EB74B-4EFA-464C-722C-FBCA5174031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0AF9C2-5E8A-4308-AE6B-CA9B65007D0E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19503-16E7-50C5-8995-F8E0DCB6B62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145450-9F8C-667F-9D66-A68E1B2D22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E10EA597-5AAD-2FCB-2A40-B43D1B0AEE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334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 0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0" y="411482"/>
            <a:ext cx="6173470" cy="1189037"/>
          </a:xfrm>
        </p:spPr>
        <p:txBody>
          <a:bodyPr anchor="t" anchorCtr="0"/>
          <a:lstStyle>
            <a:lvl1pPr>
              <a:lnSpc>
                <a:spcPct val="80000"/>
              </a:lnSpc>
              <a:defRPr sz="3000" spc="-75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EF29EDB-49B7-13CD-321C-E88CD44FB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2148840"/>
            <a:ext cx="5096351" cy="402336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100"/>
            </a:lvl1pPr>
            <a:lvl2pPr marL="137160" indent="-137160">
              <a:spcBef>
                <a:spcPts val="750"/>
              </a:spcBef>
              <a:buFont typeface="Arial" panose="020B0604020202020204" pitchFamily="34" charset="0"/>
              <a:buChar char="▪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/>
              <a:t>[Optional section subtitle]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CC6170-ECB5-A830-2874-091E3641013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FF31E861-D2AF-431D-860B-DCF67C218052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1CE1D-5DB3-7DB4-A801-B688218E7EC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8888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Whit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1" y="411480"/>
            <a:ext cx="4023995" cy="914400"/>
          </a:xfrm>
        </p:spPr>
        <p:txBody>
          <a:bodyPr anchor="t" anchorCtr="0"/>
          <a:lstStyle>
            <a:lvl1pPr>
              <a:lnSpc>
                <a:spcPct val="90000"/>
              </a:lnSpc>
              <a:defRPr sz="1800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EF29EDB-49B7-13CD-321C-E88CD44FB7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1600200"/>
            <a:ext cx="5096351" cy="4572000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FontTx/>
              <a:buNone/>
              <a:defRPr sz="2700"/>
            </a:lvl1pPr>
            <a:lvl2pPr marL="137160" indent="-137160">
              <a:spcBef>
                <a:spcPts val="750"/>
              </a:spcBef>
              <a:buFont typeface="Arial" panose="020B0604020202020204" pitchFamily="34" charset="0"/>
              <a:buChar char="▪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/>
              <a:t>[Long section description]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978CF-9C5E-3CFC-1FBF-80FF0C14A03A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D1DA25B2-AAF1-4C1F-AA38-12D5BFA7D4C8}" type="datetime3">
              <a:rPr lang="en-US" smtClean="0"/>
              <a:t>22 July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496E61-43C3-4A10-6216-8AA17EF97B8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59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- Half Imag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1" y="411482"/>
            <a:ext cx="4023995" cy="1189037"/>
          </a:xfrm>
        </p:spPr>
        <p:txBody>
          <a:bodyPr anchor="t" anchorCtr="0"/>
          <a:lstStyle>
            <a:lvl1pPr>
              <a:lnSpc>
                <a:spcPct val="80000"/>
              </a:lnSpc>
              <a:defRPr sz="3000" spc="-75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D05FCA9-6234-AA37-16E9-CA72B744A8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2148840"/>
            <a:ext cx="4023994" cy="4023360"/>
          </a:xfrm>
        </p:spPr>
        <p:txBody>
          <a:bodyPr/>
          <a:lstStyle>
            <a:lvl1pPr marL="0" indent="0">
              <a:spcBef>
                <a:spcPts val="750"/>
              </a:spcBef>
              <a:buFontTx/>
              <a:buNone/>
              <a:defRPr/>
            </a:lvl1pPr>
            <a:lvl2pPr marL="137160" indent="-137160">
              <a:spcBef>
                <a:spcPts val="750"/>
              </a:spcBef>
              <a:buFont typeface="Arial" panose="020B0604020202020204" pitchFamily="34" charset="0"/>
              <a:buChar char="▪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/>
              <a:t>[Optional section description]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8909E-3F3B-28FF-B01F-B77401FC0BC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A25C0F39-45D0-48E9-90B3-7FE8FCE561C8}" type="datetime3">
              <a:rPr lang="en-US" smtClean="0"/>
              <a:t>22 July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506F2-72D4-8024-72B5-E5E4464D05D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6FB94CE1-6713-07D6-4B5A-4A8C98A372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08528" y="1076325"/>
            <a:ext cx="4024311" cy="5095875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C5315ADB-D2AC-3B88-DCA5-03E21F854F6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73334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0F5729-8FBF-FDC2-AF5B-072B88874FC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2CDF16-A82B-B1DA-00AA-D249AC01B8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6" name="Picture 5" descr="Icon&#10;&#10;AI-generated content may be incorrect.">
            <a:extLst>
              <a:ext uri="{FF2B5EF4-FFF2-40B4-BE49-F238E27FC236}">
                <a16:creationId xmlns:a16="http://schemas.microsoft.com/office/drawing/2014/main" id="{83F7990D-EF8B-474D-D9ED-94AD86142F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394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Half Image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481" y="411482"/>
            <a:ext cx="4023995" cy="1189037"/>
          </a:xfrm>
        </p:spPr>
        <p:txBody>
          <a:bodyPr anchor="t" anchorCtr="0"/>
          <a:lstStyle>
            <a:lvl1pPr>
              <a:lnSpc>
                <a:spcPct val="80000"/>
              </a:lnSpc>
              <a:defRPr sz="3000" spc="-75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[Section title]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D05FCA9-6234-AA37-16E9-CA72B744A81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480" y="2148840"/>
            <a:ext cx="4023994" cy="4023360"/>
          </a:xfrm>
        </p:spPr>
        <p:txBody>
          <a:bodyPr/>
          <a:lstStyle>
            <a:lvl1pPr marL="0" indent="0">
              <a:spcBef>
                <a:spcPts val="750"/>
              </a:spcBef>
              <a:buFontTx/>
              <a:buNone/>
              <a:defRPr/>
            </a:lvl1pPr>
            <a:lvl2pPr marL="137160" indent="-137160">
              <a:spcBef>
                <a:spcPts val="750"/>
              </a:spcBef>
              <a:buFont typeface="Arial" panose="020B0604020202020204" pitchFamily="34" charset="0"/>
              <a:buChar char="▪"/>
              <a:defRPr/>
            </a:lvl2pPr>
            <a:lvl3pPr marL="274320">
              <a:defRPr/>
            </a:lvl3pPr>
            <a:lvl4pPr marL="411480">
              <a:defRPr/>
            </a:lvl4pPr>
            <a:lvl5pPr marL="548640">
              <a:defRPr/>
            </a:lvl5pPr>
            <a:lvl6pPr marL="685800">
              <a:defRPr/>
            </a:lvl6pPr>
            <a:lvl7pPr marL="822960">
              <a:defRPr/>
            </a:lvl7pPr>
            <a:lvl8pPr marL="960120">
              <a:defRPr/>
            </a:lvl8pPr>
            <a:lvl9pPr marL="1097280">
              <a:defRPr/>
            </a:lvl9pPr>
          </a:lstStyle>
          <a:p>
            <a:pPr lvl="0"/>
            <a:r>
              <a:rPr lang="en-US"/>
              <a:t>[Optional section description]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99F1DF14-7FE6-F760-F31F-7EF2AD60D9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08528" y="1076325"/>
            <a:ext cx="4024311" cy="5095875"/>
          </a:xfrm>
          <a:solidFill>
            <a:srgbClr val="D5D5D7"/>
          </a:solidFill>
        </p:spPr>
        <p:txBody>
          <a:bodyPr anchor="ctr" anchorCtr="0"/>
          <a:lstStyle>
            <a:lvl1pPr marL="0" indent="0" algn="ctr">
              <a:buFontTx/>
              <a:buNone/>
              <a:defRPr sz="750">
                <a:solidFill>
                  <a:srgbClr val="221F20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23B66-3A13-0C9F-B944-AC25D742AF9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BAF1A3D-92FA-4F24-9781-74AFA516A230}" type="datetime3">
              <a:rPr lang="en-US" smtClean="0"/>
              <a:t>22 July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1544B9-C835-CF1D-D28F-2122F278951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4714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354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79C0D1-24E4-F8B5-5008-90B631F44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9C672-856D-4617-A693-8FE15749A9B7}" type="datetime3">
              <a:rPr lang="en-US" smtClean="0"/>
              <a:t>22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D0708B-B177-BDB5-031F-585D18C07E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56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Black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[Slide title]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232747-3E71-8E75-327E-02C587769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C764D-A39E-4C03-B161-E0BC66E8883B}" type="datetime3">
              <a:rPr lang="en-US" smtClean="0"/>
              <a:t>22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282339-D15E-F6F1-894B-9E00561215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B60C1F7F-5652-D28D-6237-98B5A5054F2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73334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262279-FDA6-0B22-916F-10A2BC3D11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6E137A-F597-4075-5CA2-37AA8EF60C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6" name="Picture 5" descr="Icon&#10;&#10;AI-generated content may be incorrect.">
            <a:extLst>
              <a:ext uri="{FF2B5EF4-FFF2-40B4-BE49-F238E27FC236}">
                <a16:creationId xmlns:a16="http://schemas.microsoft.com/office/drawing/2014/main" id="{8DB0D206-CB5A-C933-A612-89A37C4AF6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97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orient="horz" pos="3888" userDrawn="1">
          <p15:clr>
            <a:srgbClr val="A4A3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63EDA0-A0A8-B169-0C67-503B7AD62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E33F9-20B7-4995-BE7D-165DBB597850}" type="datetime3">
              <a:rPr lang="en-US" smtClean="0"/>
              <a:t>22 July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D91F9A-E3C3-E735-5763-0009601454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57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- Black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D7CC9F-EDC9-A6F7-DA66-4A306089A1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1C263-3501-4369-A962-62B6BF915CDE}" type="datetime3">
              <a:rPr lang="en-US" smtClean="0"/>
              <a:t>22 July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D9C3A-06B5-D7B7-AE0A-005090EAD7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C3AD7AA2-11E6-B39D-D586-B3EDAF2B284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73334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DFFEF5-E375-7057-49E4-2C66CAA7921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600" b="1">
                <a:solidFill>
                  <a:schemeClr val="tx1"/>
                </a:solidFill>
                <a:latin typeface="+mn-lt"/>
                <a:cs typeface="Arial Bold" panose="020B0704020202020204" pitchFamily="34" charset="0"/>
              </a:rPr>
              <a:t>EDIT CONTROL STATEMENT UNDER &gt; VIEW &gt; SLIDE MASTER &gt; SCROLL TO TOP &gt; CHANGE HEADER AND FOOTER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570AA9-D764-4EA8-F92D-A303A1F05C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5" name="Picture 4" descr="Icon&#10;&#10;AI-generated content may be incorrect.">
            <a:extLst>
              <a:ext uri="{FF2B5EF4-FFF2-40B4-BE49-F238E27FC236}">
                <a16:creationId xmlns:a16="http://schemas.microsoft.com/office/drawing/2014/main" id="{F148D51A-CAED-F2CD-6777-7F8522516A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822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888" userDrawn="1">
          <p15:clr>
            <a:srgbClr val="A4A3A4"/>
          </p15:clr>
        </p15:guide>
        <p15:guide id="2" orient="horz" pos="1008" userDrawn="1">
          <p15:clr>
            <a:srgbClr val="A4A3A4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">
            <a:extLst>
              <a:ext uri="{FF2B5EF4-FFF2-40B4-BE49-F238E27FC236}">
                <a16:creationId xmlns:a16="http://schemas.microsoft.com/office/drawing/2014/main" id="{9FBB499C-D22E-E02E-342C-293D573F4036}"/>
              </a:ext>
            </a:extLst>
          </p:cNvPr>
          <p:cNvSpPr txBox="1"/>
          <p:nvPr userDrawn="1"/>
        </p:nvSpPr>
        <p:spPr>
          <a:xfrm>
            <a:off x="411162" y="2148840"/>
            <a:ext cx="8321040" cy="13716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3600" cap="all" baseline="0">
                <a:solidFill>
                  <a:srgbClr val="FFCC01"/>
                </a:solidFill>
              </a:rPr>
              <a:t>THANK YOU.</a:t>
            </a: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900DDD06-33DA-C48B-4271-22D241C5EC7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164" y="4819415"/>
            <a:ext cx="4024312" cy="1371599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FontTx/>
              <a:buNone/>
              <a:defRPr sz="900"/>
            </a:lvl1pPr>
            <a:lvl2pPr marL="0" indent="0">
              <a:spcBef>
                <a:spcPts val="0"/>
              </a:spcBef>
              <a:buFontTx/>
              <a:buNone/>
              <a:defRPr sz="900"/>
            </a:lvl2pPr>
            <a:lvl3pPr marL="0" indent="0">
              <a:spcBef>
                <a:spcPts val="0"/>
              </a:spcBef>
              <a:buFontTx/>
              <a:buNone/>
              <a:defRPr sz="900"/>
            </a:lvl3pPr>
            <a:lvl4pPr marL="0" indent="0">
              <a:spcBef>
                <a:spcPts val="0"/>
              </a:spcBef>
              <a:buFontTx/>
              <a:buNone/>
              <a:defRPr sz="900"/>
            </a:lvl4pPr>
            <a:lvl5pPr marL="0" indent="0">
              <a:spcBef>
                <a:spcPts val="0"/>
              </a:spcBef>
              <a:buFontTx/>
              <a:buNone/>
              <a:defRPr sz="900"/>
            </a:lvl5pPr>
            <a:lvl6pPr marL="0" indent="0">
              <a:spcBef>
                <a:spcPts val="0"/>
              </a:spcBef>
              <a:buFontTx/>
              <a:buNone/>
              <a:defRPr sz="900"/>
            </a:lvl6pPr>
            <a:lvl7pPr marL="0" indent="0">
              <a:spcBef>
                <a:spcPts val="0"/>
              </a:spcBef>
              <a:buFontTx/>
              <a:buNone/>
              <a:defRPr sz="900"/>
            </a:lvl7pPr>
            <a:lvl8pPr marL="0" indent="0">
              <a:spcBef>
                <a:spcPts val="0"/>
              </a:spcBef>
              <a:buFontTx/>
              <a:buNone/>
              <a:defRPr sz="900"/>
            </a:lvl8pPr>
            <a:lvl9pPr marL="0" indent="0">
              <a:spcBef>
                <a:spcPts val="0"/>
              </a:spcBef>
              <a:buFontTx/>
              <a:buNone/>
              <a:defRPr sz="900"/>
            </a:lvl9pPr>
          </a:lstStyle>
          <a:p>
            <a:pPr lvl="0"/>
            <a:r>
              <a:rPr lang="en-US"/>
              <a:t>[Optional contact information]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632A57-06FC-652E-6EE4-1F70D322E5B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B06F3EBE-B2E8-4992-9F00-9E4B44F057C0}" type="datetime3">
              <a:rPr lang="en-US" smtClean="0"/>
              <a:t>22 July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1E829-FABB-578E-0154-2C87BBF4E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85830B-351A-E2B0-B29B-0500209EE2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7016"/>
          <a:stretch>
            <a:fillRect/>
          </a:stretch>
        </p:blipFill>
        <p:spPr>
          <a:xfrm>
            <a:off x="7543800" y="411163"/>
            <a:ext cx="1189433" cy="478022"/>
          </a:xfrm>
          <a:prstGeom prst="rect">
            <a:avLst/>
          </a:prstGeom>
        </p:spPr>
      </p:pic>
      <p:pic>
        <p:nvPicPr>
          <p:cNvPr id="6" name="Picture 5" descr="Icon&#10;&#10;AI-generated content may be incorrect.">
            <a:extLst>
              <a:ext uri="{FF2B5EF4-FFF2-40B4-BE49-F238E27FC236}">
                <a16:creationId xmlns:a16="http://schemas.microsoft.com/office/drawing/2014/main" id="{13397F14-2911-43A9-DE0E-8E81D4A28A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5669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43471A04-CD70-AD49-CEC8-8D4882F01F4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99293" y="2751469"/>
            <a:ext cx="5745415" cy="135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21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image" Target="../media/image2.png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8" r:id="rId3"/>
    <p:sldLayoutId id="2147483707" r:id="rId4"/>
    <p:sldLayoutId id="2147483665" r:id="rId5"/>
    <p:sldLayoutId id="2147483709" r:id="rId6"/>
    <p:sldLayoutId id="2147483710" r:id="rId7"/>
    <p:sldLayoutId id="2147483712" r:id="rId8"/>
    <p:sldLayoutId id="2147483711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1480" y="411481"/>
            <a:ext cx="6173470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[Slide title]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1479" y="1600198"/>
            <a:ext cx="8321040" cy="4572000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A505B177-5D6D-67A3-C213-FBD8A41DB44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6642556"/>
            <a:ext cx="706374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rIns="0" anchor="b">
            <a:spAutoFit/>
          </a:bodyPr>
          <a:lstStyle/>
          <a:p>
            <a:pPr algn="ctr">
              <a:defRPr/>
            </a:pPr>
            <a:r>
              <a:rPr lang="en-US" sz="800" dirty="0"/>
              <a:t>UNCLASSIFIED</a:t>
            </a:r>
            <a:endParaRPr lang="en-US" sz="600" b="1" dirty="0">
              <a:solidFill>
                <a:schemeClr val="accent3"/>
              </a:solidFill>
              <a:latin typeface="+mn-lt"/>
              <a:cs typeface="Arial Bold" panose="020B07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B11D7F-02E5-4718-D558-9A38AEFE4A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0130" y="0"/>
            <a:ext cx="706374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 anchorCtr="0">
            <a:spAutoFit/>
          </a:bodyPr>
          <a:lstStyle/>
          <a:p>
            <a:pPr algn="ctr">
              <a:defRPr/>
            </a:pPr>
            <a:r>
              <a:rPr lang="en-US" sz="800" dirty="0"/>
              <a:t>UNCLASSIFIED</a:t>
            </a:r>
            <a:endParaRPr lang="en-US" sz="600" b="1" dirty="0">
              <a:solidFill>
                <a:schemeClr val="accent3"/>
              </a:solidFill>
              <a:latin typeface="+mn-lt"/>
              <a:cs typeface="Arial Bold" panose="020B0704020202020204" pitchFamily="34" charset="0"/>
            </a:endParaRP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B598B6A5-7EA2-1E58-A263-9A08F2A4D5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766" y="6629400"/>
            <a:ext cx="617934" cy="228600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l">
              <a:defRPr sz="600" b="1">
                <a:solidFill>
                  <a:schemeClr val="tx1"/>
                </a:solidFill>
              </a:defRPr>
            </a:lvl1pPr>
          </a:lstStyle>
          <a:p>
            <a:fld id="{CABCB1B0-B6E5-4DD1-BB55-95C076D6C0C8}" type="datetime3">
              <a:rPr lang="en-US" smtClean="0"/>
              <a:pPr/>
              <a:t>22 July 2026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FA4C418-D296-ED76-977B-4AA2E1E82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408037" y="6629400"/>
            <a:ext cx="331501" cy="228600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600" b="1">
                <a:solidFill>
                  <a:schemeClr val="tx1"/>
                </a:solidFill>
              </a:defRPr>
            </a:lvl1pPr>
          </a:lstStyle>
          <a:p>
            <a:fld id="{64E5BE4B-2FBF-4174-9E62-85FAD1CB43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57AD20-7457-5874-FC64-6A84EAA1BD81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rcRect l="27859"/>
          <a:stretch>
            <a:fillRect/>
          </a:stretch>
        </p:blipFill>
        <p:spPr>
          <a:xfrm>
            <a:off x="7543800" y="411162"/>
            <a:ext cx="1188717" cy="478023"/>
          </a:xfrm>
          <a:prstGeom prst="rect">
            <a:avLst/>
          </a:prstGeom>
        </p:spPr>
      </p:pic>
      <p:pic>
        <p:nvPicPr>
          <p:cNvPr id="8" name="Picture 7" descr="Icon&#10;&#10;AI-generated content may be incorrect.">
            <a:extLst>
              <a:ext uri="{FF2B5EF4-FFF2-40B4-BE49-F238E27FC236}">
                <a16:creationId xmlns:a16="http://schemas.microsoft.com/office/drawing/2014/main" id="{08BC937D-26C0-DCE5-61C4-41AF4DB3E04E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7084745" y="411164"/>
            <a:ext cx="373398" cy="48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43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4" r:id="rId3"/>
    <p:sldLayoutId id="2147483662" r:id="rId4"/>
    <p:sldLayoutId id="2147483696" r:id="rId5"/>
    <p:sldLayoutId id="2147483664" r:id="rId6"/>
    <p:sldLayoutId id="2147483681" r:id="rId7"/>
    <p:sldLayoutId id="2147483702" r:id="rId8"/>
    <p:sldLayoutId id="2147483682" r:id="rId9"/>
    <p:sldLayoutId id="2147483685" r:id="rId10"/>
    <p:sldLayoutId id="2147483683" r:id="rId11"/>
    <p:sldLayoutId id="2147483686" r:id="rId12"/>
    <p:sldLayoutId id="2147483684" r:id="rId13"/>
    <p:sldLayoutId id="2147483700" r:id="rId14"/>
    <p:sldLayoutId id="2147483695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63" r:id="rId21"/>
    <p:sldLayoutId id="2147483676" r:id="rId22"/>
    <p:sldLayoutId id="2147483677" r:id="rId23"/>
    <p:sldLayoutId id="2147483680" r:id="rId24"/>
    <p:sldLayoutId id="2147483678" r:id="rId25"/>
    <p:sldLayoutId id="2147483679" r:id="rId26"/>
    <p:sldLayoutId id="2147483666" r:id="rId27"/>
    <p:sldLayoutId id="2147483703" r:id="rId28"/>
    <p:sldLayoutId id="2147483667" r:id="rId29"/>
    <p:sldLayoutId id="2147483701" r:id="rId30"/>
    <p:sldLayoutId id="2147483669" r:id="rId31"/>
    <p:sldLayoutId id="2147483668" r:id="rId32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5000"/>
        </a:lnSpc>
        <a:spcBef>
          <a:spcPts val="750"/>
        </a:spcBef>
        <a:buFont typeface="Arial" panose="020B0604020202020204" pitchFamily="34" charset="0"/>
        <a:buChar char="▪"/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96012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123444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" userDrawn="1">
          <p15:clr>
            <a:srgbClr val="F26B43"/>
          </p15:clr>
        </p15:guide>
        <p15:guide id="2" pos="259" userDrawn="1">
          <p15:clr>
            <a:srgbClr val="F26B43"/>
          </p15:clr>
        </p15:guide>
        <p15:guide id="3" pos="5501" userDrawn="1">
          <p15:clr>
            <a:srgbClr val="F26B43"/>
          </p15:clr>
        </p15:guide>
        <p15:guide id="4" orient="horz" pos="4061" userDrawn="1">
          <p15:clr>
            <a:srgbClr val="F26B43"/>
          </p15:clr>
        </p15:guide>
        <p15:guide id="6" pos="764" userDrawn="1">
          <p15:clr>
            <a:srgbClr val="A4A3A4"/>
          </p15:clr>
        </p15:guide>
        <p15:guide id="7" pos="936" userDrawn="1">
          <p15:clr>
            <a:srgbClr val="A4A3A4"/>
          </p15:clr>
        </p15:guide>
        <p15:guide id="8" pos="1611" userDrawn="1">
          <p15:clr>
            <a:srgbClr val="A4A3A4"/>
          </p15:clr>
        </p15:guide>
        <p15:guide id="9" pos="2289" userDrawn="1">
          <p15:clr>
            <a:srgbClr val="A4A3A4"/>
          </p15:clr>
        </p15:guide>
        <p15:guide id="10" pos="2966" userDrawn="1">
          <p15:clr>
            <a:srgbClr val="A4A3A4"/>
          </p15:clr>
        </p15:guide>
        <p15:guide id="11" pos="2793" userDrawn="1">
          <p15:clr>
            <a:srgbClr val="A4A3A4"/>
          </p15:clr>
        </p15:guide>
        <p15:guide id="12" pos="3644" userDrawn="1">
          <p15:clr>
            <a:srgbClr val="A4A3A4"/>
          </p15:clr>
        </p15:guide>
        <p15:guide id="13" pos="4338" userDrawn="1">
          <p15:clr>
            <a:srgbClr val="A4A3A4"/>
          </p15:clr>
        </p15:guide>
        <p15:guide id="14" pos="4995" userDrawn="1">
          <p15:clr>
            <a:srgbClr val="A4A3A4"/>
          </p15:clr>
        </p15:guide>
        <p15:guide id="15" pos="1440" userDrawn="1">
          <p15:clr>
            <a:srgbClr val="A4A3A4"/>
          </p15:clr>
        </p15:guide>
        <p15:guide id="16" pos="2117" userDrawn="1">
          <p15:clr>
            <a:srgbClr val="A4A3A4"/>
          </p15:clr>
        </p15:guide>
        <p15:guide id="17" pos="3470" userDrawn="1">
          <p15:clr>
            <a:srgbClr val="A4A3A4"/>
          </p15:clr>
        </p15:guide>
        <p15:guide id="18" pos="4148" userDrawn="1">
          <p15:clr>
            <a:srgbClr val="A4A3A4"/>
          </p15:clr>
        </p15:guide>
        <p15:guide id="19" pos="4826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2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15.xml"/><Relationship Id="rId4" Type="http://schemas.openxmlformats.org/officeDocument/2006/relationships/video" Target="../media/media3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892F2-8904-D8A5-8DEF-3BF991844E1A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fld id="{6DDC931E-8CBE-4A3F-A034-9B6122C6DCDB}" type="datetime3">
              <a:rPr lang="en-US" smtClean="0"/>
              <a:t>22 July 2026</a:t>
            </a:fld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065F7-590F-8ACE-0AD1-E1F8A45FC6B7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DB8B8B-5DFF-99CF-883F-BD587DB211EA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lang="en-US" dirty="0"/>
              <a:t>GVSC / GVR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3F6AA45-C817-DFA0-761E-4929AD974A78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1485899" y="5128508"/>
            <a:ext cx="2343701" cy="323165"/>
          </a:xfrm>
        </p:spPr>
        <p:txBody>
          <a:bodyPr/>
          <a:lstStyle/>
          <a:p>
            <a:r>
              <a:rPr lang="en-US" sz="700" dirty="0"/>
              <a:t>DISTRIBUTION STATEMENT A. Approved for public release; distribution is unlimited. OPSEC# (Pending, NOT approved for release)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3C4E74E-BC23-45E7-7981-C22170C506FD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485899" y="5506255"/>
            <a:ext cx="2343701" cy="103875"/>
          </a:xfrm>
        </p:spPr>
        <p:txBody>
          <a:bodyPr/>
          <a:lstStyle/>
          <a:p>
            <a:r>
              <a:rPr lang="en-US" dirty="0"/>
              <a:t>David Pirozzo (David.m.Pirozzo.civ@army.mil)</a:t>
            </a:r>
          </a:p>
        </p:txBody>
      </p:sp>
      <p:sp>
        <p:nvSpPr>
          <p:cNvPr id="28" name="Title 27">
            <a:extLst>
              <a:ext uri="{FF2B5EF4-FFF2-40B4-BE49-F238E27FC236}">
                <a16:creationId xmlns:a16="http://schemas.microsoft.com/office/drawing/2014/main" id="{F5058744-D184-BDA2-4227-0C8547B19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U.S. ARMY COMBAT CAPABILITIES DEVELOPMENT COMMAND</a:t>
            </a:r>
            <a:br>
              <a:rPr lang="en-US" dirty="0"/>
            </a:br>
            <a:r>
              <a:rPr lang="en-US" dirty="0">
                <a:solidFill>
                  <a:schemeClr val="tx2"/>
                </a:solidFill>
              </a:rPr>
              <a:t>GROUND VEHICLE SYSTEMS CENTER</a:t>
            </a:r>
            <a:endParaRPr lang="en-US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055DDE1D-A9CF-869C-6C51-2DA4485F370D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r>
              <a:rPr lang="en-US" dirty="0"/>
              <a:t>Controlled by: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C9CD7A97-D04B-39E6-9DEA-FD28CA1C8787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10766" y="5134663"/>
            <a:ext cx="1019736" cy="317010"/>
          </a:xfrm>
        </p:spPr>
        <p:txBody>
          <a:bodyPr/>
          <a:lstStyle/>
          <a:p>
            <a:r>
              <a:rPr lang="en-US" dirty="0"/>
              <a:t>Distribution Statement: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2F646AE2-1F7C-AEC4-BB0B-B903DFAFF3FB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410766" y="5506255"/>
            <a:ext cx="1019736" cy="103875"/>
          </a:xfrm>
        </p:spPr>
        <p:txBody>
          <a:bodyPr/>
          <a:lstStyle/>
          <a:p>
            <a:r>
              <a:rPr lang="en-US" dirty="0"/>
              <a:t>POC: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507566D4-30AC-CCD3-64C4-0976C196C6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Neuromorphic Events in Military Operations (NEMO)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DF0FF3-1673-0A23-969C-E0447DA182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11 AUG 2026</a:t>
            </a:r>
          </a:p>
        </p:txBody>
      </p:sp>
      <p:sp>
        <p:nvSpPr>
          <p:cNvPr id="25" name="Footer">
            <a:extLst>
              <a:ext uri="{FF2B5EF4-FFF2-40B4-BE49-F238E27FC236}">
                <a16:creationId xmlns:a16="http://schemas.microsoft.com/office/drawing/2014/main" id="{57E95B30-CE39-4931-4708-8384BE224DEB}"/>
              </a:ext>
            </a:extLst>
          </p:cNvPr>
          <p:cNvSpPr txBox="1"/>
          <p:nvPr/>
        </p:nvSpPr>
        <p:spPr>
          <a:xfrm>
            <a:off x="411479" y="6263958"/>
            <a:ext cx="4023996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buSzPct val="100000"/>
            </a:pPr>
            <a:r>
              <a:rPr lang="en-US" sz="600" b="1" cap="all" dirty="0">
                <a:solidFill>
                  <a:schemeClr val="tx2"/>
                </a:solidFill>
              </a:rPr>
              <a:t>Ryan Kreiter &amp; Dave Pirozzo, Technical Specialists</a:t>
            </a:r>
          </a:p>
        </p:txBody>
      </p:sp>
    </p:spTree>
    <p:extLst>
      <p:ext uri="{BB962C8B-B14F-4D97-AF65-F5344CB8AC3E}">
        <p14:creationId xmlns:p14="http://schemas.microsoft.com/office/powerpoint/2010/main" val="1644017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73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474F2-41F6-65F3-4220-3B703A415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Overview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74E46BA6-22DD-2466-390C-EAD54B6773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33"/>
          <a:stretch>
            <a:fillRect/>
          </a:stretch>
        </p:blipFill>
        <p:spPr>
          <a:xfrm>
            <a:off x="411479" y="1172279"/>
            <a:ext cx="4023360" cy="2595556"/>
          </a:xfrm>
          <a:prstGeom prst="rect">
            <a:avLst/>
          </a:prstGeom>
          <a:solidFill>
            <a:srgbClr val="D5D5D7"/>
          </a:solidFill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080F5C4-4833-0E5E-AEBD-F3EB989CC9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1478" y="4178049"/>
            <a:ext cx="4023360" cy="365760"/>
          </a:xfrm>
        </p:spPr>
        <p:txBody>
          <a:bodyPr vert="horz" lIns="0" tIns="0" rIns="0" bIns="0" spcCol="365760" rtlCol="0" anchor="t">
            <a:noAutofit/>
          </a:bodyPr>
          <a:lstStyle/>
          <a:p>
            <a:r>
              <a:rPr lang="en-US">
                <a:cs typeface="Arial"/>
              </a:rPr>
              <a:t>Background</a:t>
            </a:r>
            <a:endParaRPr lang="en-US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3942588-A5DB-09A5-9929-7751325A80A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t="1418" r="1294" b="2128"/>
          <a:stretch>
            <a:fillRect/>
          </a:stretch>
        </p:blipFill>
        <p:spPr>
          <a:xfrm>
            <a:off x="4709159" y="946383"/>
            <a:ext cx="3438425" cy="3057027"/>
          </a:xfrm>
          <a:prstGeom prst="rect">
            <a:avLst/>
          </a:prstGeom>
          <a:solidFill>
            <a:srgbClr val="D5D5D7"/>
          </a:solidFill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2126692-8C93-B933-C5E5-9E4F3E5CD0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09159" y="4178049"/>
            <a:ext cx="4023360" cy="365760"/>
          </a:xfrm>
        </p:spPr>
        <p:txBody>
          <a:bodyPr vert="horz" lIns="0" tIns="0" rIns="0" bIns="0" spcCol="365760" rtlCol="0" anchor="t">
            <a:noAutofit/>
          </a:bodyPr>
          <a:lstStyle/>
          <a:p>
            <a:r>
              <a:rPr lang="en-US">
                <a:cs typeface="Arial"/>
              </a:rPr>
              <a:t>Goals</a:t>
            </a:r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255035-36A6-68FD-C240-ACA0404618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09159" y="4589529"/>
            <a:ext cx="4023360" cy="1645920"/>
          </a:xfrm>
        </p:spPr>
        <p:txBody>
          <a:bodyPr vert="horz" lIns="0" tIns="0" rIns="0" bIns="0" spcCol="365760" rtlCol="0" anchor="t">
            <a:noAutofit/>
          </a:bodyPr>
          <a:lstStyle/>
          <a:p>
            <a:r>
              <a:rPr lang="en-US" sz="1200" dirty="0">
                <a:highlight>
                  <a:srgbClr val="FFFFFF"/>
                </a:highlight>
                <a:cs typeface="Arial"/>
              </a:rPr>
              <a:t>Explore neuromorphic cameras and their numerous applications as a perception component on Army robots</a:t>
            </a:r>
            <a:endParaRPr lang="en-US" sz="1200" dirty="0">
              <a:cs typeface="Arial"/>
            </a:endParaRPr>
          </a:p>
          <a:p>
            <a:r>
              <a:rPr lang="en-US" sz="1200" dirty="0">
                <a:highlight>
                  <a:srgbClr val="FFFFFF"/>
                </a:highlight>
                <a:cs typeface="Arial"/>
              </a:rPr>
              <a:t>Investigate how neuromorphic cameras compare to other common perception sensors and how they might combine with those sensors to provide enhanced situational awareness and perception capabilities</a:t>
            </a:r>
          </a:p>
          <a:p>
            <a:r>
              <a:rPr lang="en-US" sz="1200" dirty="0">
                <a:highlight>
                  <a:srgbClr val="FFFFFF"/>
                </a:highlight>
                <a:cs typeface="Arial"/>
              </a:rPr>
              <a:t>Explore </a:t>
            </a:r>
            <a:r>
              <a:rPr lang="en-US" sz="1200" dirty="0" err="1">
                <a:highlight>
                  <a:srgbClr val="FFFFFF"/>
                </a:highlight>
                <a:cs typeface="Arial"/>
              </a:rPr>
              <a:t>LiFi</a:t>
            </a:r>
            <a:r>
              <a:rPr lang="en-US" sz="1200" dirty="0">
                <a:highlight>
                  <a:srgbClr val="FFFFFF"/>
                </a:highlight>
                <a:cs typeface="Arial"/>
              </a:rPr>
              <a:t> light-based communication use case</a:t>
            </a:r>
            <a:endParaRPr lang="en-US" sz="1200" dirty="0">
              <a:cs typeface="Arial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29F4B-8A7A-A5B4-D64A-2FF4D372B3F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 dirty="0"/>
              <a:t>11 AUG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3B5E3B-F7FC-3F17-B452-384820A237A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4387B9E-6182-5E24-C8EE-DB3B6528C0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767" y="4589529"/>
            <a:ext cx="4023360" cy="1645920"/>
          </a:xfrm>
        </p:spPr>
        <p:txBody>
          <a:bodyPr vert="horz" lIns="0" tIns="0" rIns="0" bIns="0" spcCol="365760" rtlCol="0" anchor="t">
            <a:noAutofit/>
          </a:bodyPr>
          <a:lstStyle/>
          <a:p>
            <a:r>
              <a:rPr lang="en-US" sz="1400" dirty="0">
                <a:cs typeface="Arial"/>
              </a:rPr>
              <a:t>Neuromorphic or Event-based cameras are retina-inspired sensor</a:t>
            </a:r>
          </a:p>
          <a:p>
            <a:r>
              <a:rPr lang="en-US" sz="1400" dirty="0">
                <a:cs typeface="Arial"/>
              </a:rPr>
              <a:t>No fixed frame rate, pixels operate independently</a:t>
            </a:r>
          </a:p>
          <a:p>
            <a:r>
              <a:rPr lang="en-US" sz="1400" dirty="0">
                <a:cs typeface="Arial"/>
              </a:rPr>
              <a:t>When illumination changes enough, an event is triggered indicating an increase or decrease</a:t>
            </a:r>
          </a:p>
          <a:p>
            <a:r>
              <a:rPr lang="en-US" sz="1400" dirty="0">
                <a:cs typeface="Arial"/>
              </a:rPr>
              <a:t>Very high dynamic range</a:t>
            </a:r>
          </a:p>
          <a:p>
            <a:r>
              <a:rPr lang="en-US" sz="1400" dirty="0">
                <a:cs typeface="Arial"/>
              </a:rPr>
              <a:t>Typically as low as 1 microsecond response time</a:t>
            </a:r>
          </a:p>
          <a:p>
            <a:endParaRPr lang="en-US" sz="1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489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EB575-10F8-284D-ECAB-B927E2EF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411481"/>
            <a:ext cx="6173470" cy="914400"/>
          </a:xfrm>
        </p:spPr>
        <p:txBody>
          <a:bodyPr/>
          <a:lstStyle/>
          <a:p>
            <a:r>
              <a:rPr lang="en-US" dirty="0">
                <a:cs typeface="Arial"/>
              </a:rPr>
              <a:t>Research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DEBD4-BA41-9912-E47C-1D8C617B9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80" y="1600198"/>
            <a:ext cx="4593139" cy="4572000"/>
          </a:xfrm>
        </p:spPr>
        <p:txBody>
          <a:bodyPr vert="horz" lIns="0" tIns="0" rIns="0" bIns="0" spcCol="365760" rtlCol="0" anchor="t">
            <a:noAutofit/>
          </a:bodyPr>
          <a:lstStyle/>
          <a:p>
            <a:r>
              <a:rPr lang="en-US" dirty="0">
                <a:cs typeface="Arial"/>
              </a:rPr>
              <a:t>DTIC Papers</a:t>
            </a:r>
          </a:p>
          <a:p>
            <a:pPr lvl="1"/>
            <a:r>
              <a:rPr lang="en-US" dirty="0">
                <a:cs typeface="Arial"/>
              </a:rPr>
              <a:t>Found papers using Event cameras for visual odometry on UAS platforms.</a:t>
            </a:r>
          </a:p>
          <a:p>
            <a:pPr lvl="1"/>
            <a:r>
              <a:rPr lang="en-US" dirty="0">
                <a:cs typeface="Arial"/>
              </a:rPr>
              <a:t>Found papers related to feature detection using raw event data rather than processed image data to improve performance.</a:t>
            </a:r>
          </a:p>
          <a:p>
            <a:r>
              <a:rPr lang="en-US" dirty="0">
                <a:cs typeface="Arial"/>
              </a:rPr>
              <a:t>Clemson University</a:t>
            </a:r>
          </a:p>
          <a:p>
            <a:pPr lvl="1"/>
            <a:r>
              <a:rPr lang="en-US" dirty="0">
                <a:cs typeface="Arial"/>
              </a:rPr>
              <a:t>Built large data set including Event, EO/IR, and hyperspectral cameras, as well as RADAR and LIDAR mounted on vehicle</a:t>
            </a:r>
          </a:p>
          <a:p>
            <a:pPr lvl="1"/>
            <a:r>
              <a:rPr lang="en-US" dirty="0">
                <a:cs typeface="Arial"/>
              </a:rPr>
              <a:t>Recorded data in various off-road environments</a:t>
            </a:r>
          </a:p>
          <a:p>
            <a:pPr lvl="1"/>
            <a:r>
              <a:rPr lang="en-US" dirty="0">
                <a:cs typeface="Arial"/>
              </a:rPr>
              <a:t>Total of ~1.7TB of data, divided into 20GB ROS Bag files</a:t>
            </a:r>
          </a:p>
          <a:p>
            <a:r>
              <a:rPr lang="en-US" dirty="0">
                <a:cs typeface="Arial"/>
              </a:rPr>
              <a:t>ESIM / Unreal Simulation</a:t>
            </a:r>
          </a:p>
          <a:p>
            <a:pPr lvl="1"/>
            <a:r>
              <a:rPr lang="en-US" dirty="0">
                <a:cs typeface="Arial"/>
              </a:rPr>
              <a:t>University of Zurich developed ESIM Open Event Camera Simulator. Generates events based on camera motion in 3D environment. Multiple rendering engines available.</a:t>
            </a:r>
          </a:p>
          <a:p>
            <a:pPr lvl="1"/>
            <a:r>
              <a:rPr lang="en-US" dirty="0" err="1">
                <a:cs typeface="Arial"/>
              </a:rPr>
              <a:t>UnrealCV</a:t>
            </a:r>
            <a:r>
              <a:rPr lang="en-US" dirty="0">
                <a:cs typeface="Arial"/>
              </a:rPr>
              <a:t> plugin allows ESIM to interface with any Unreal Engine environment.  This should allow us to leverage existing GVSC environments built for </a:t>
            </a:r>
            <a:r>
              <a:rPr lang="en-US" dirty="0" err="1">
                <a:cs typeface="Arial"/>
              </a:rPr>
              <a:t>ProjectGL</a:t>
            </a:r>
            <a:r>
              <a:rPr lang="en-US" dirty="0">
                <a:cs typeface="Arial"/>
              </a:rPr>
              <a:t>.</a:t>
            </a:r>
          </a:p>
          <a:p>
            <a:pPr lvl="1"/>
            <a:r>
              <a:rPr lang="en-US" dirty="0" err="1">
                <a:cs typeface="Arial"/>
              </a:rPr>
              <a:t>Encounted</a:t>
            </a:r>
            <a:r>
              <a:rPr lang="en-US" dirty="0">
                <a:cs typeface="Arial"/>
              </a:rPr>
              <a:t> lots of </a:t>
            </a:r>
            <a:r>
              <a:rPr lang="en-US" dirty="0" err="1">
                <a:cs typeface="Arial"/>
              </a:rPr>
              <a:t>compatability</a:t>
            </a:r>
            <a:r>
              <a:rPr lang="en-US" dirty="0">
                <a:cs typeface="Arial"/>
              </a:rPr>
              <a:t> issues between ESIM, </a:t>
            </a:r>
            <a:r>
              <a:rPr lang="en-US" dirty="0" err="1">
                <a:cs typeface="Arial"/>
              </a:rPr>
              <a:t>UnrealCV</a:t>
            </a:r>
            <a:r>
              <a:rPr lang="en-US" dirty="0">
                <a:cs typeface="Arial"/>
              </a:rPr>
              <a:t>, and Unreal Engine since ESIM is no longer supported, requiring older versions of </a:t>
            </a:r>
            <a:r>
              <a:rPr lang="en-US" dirty="0" err="1">
                <a:cs typeface="Arial"/>
              </a:rPr>
              <a:t>UnrealCV</a:t>
            </a:r>
            <a:r>
              <a:rPr lang="en-US" dirty="0">
                <a:cs typeface="Arial"/>
              </a:rPr>
              <a:t>, Unreal Engine, and Ubuntu Linux.</a:t>
            </a:r>
          </a:p>
          <a:p>
            <a:pPr lvl="1"/>
            <a:r>
              <a:rPr lang="en-US" dirty="0">
                <a:cs typeface="Arial"/>
              </a:rPr>
              <a:t>Was able to get them working together, but performance was so slow that the benefits were no longer worth the effort once camera hardware was available for live testing.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5BED6-7269-7160-8A6E-29F53EFBD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11 AUG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8B94D6-6329-2351-F191-64AA2AB5B7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ESIM an Open Event Camera Simulator-640x360-avc1-mp4a">
            <a:hlinkClick r:id="" action="ppaction://media"/>
            <a:extLst>
              <a:ext uri="{FF2B5EF4-FFF2-40B4-BE49-F238E27FC236}">
                <a16:creationId xmlns:a16="http://schemas.microsoft.com/office/drawing/2014/main" id="{8731E095-62DC-5168-319E-05EBBE776B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66413" y="3746092"/>
            <a:ext cx="3828023" cy="215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41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3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D369-2161-A3D7-8329-0240132DE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411481"/>
            <a:ext cx="6173470" cy="914400"/>
          </a:xfrm>
        </p:spPr>
        <p:txBody>
          <a:bodyPr/>
          <a:lstStyle/>
          <a:p>
            <a:r>
              <a:rPr lang="en-US" dirty="0">
                <a:cs typeface="Arial"/>
              </a:rPr>
              <a:t>hardware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15A5F8-1EA9-050F-F39F-F557B77C0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spcCol="365760" rtlCol="0" anchor="t">
            <a:noAutofit/>
          </a:bodyPr>
          <a:lstStyle/>
          <a:p>
            <a:r>
              <a:rPr lang="en-US" sz="1100" dirty="0" err="1">
                <a:cs typeface="Arial"/>
              </a:rPr>
              <a:t>Prophesee</a:t>
            </a:r>
            <a:r>
              <a:rPr lang="en-US" sz="1100" dirty="0">
                <a:cs typeface="Arial"/>
              </a:rPr>
              <a:t> EVK4 Camera</a:t>
            </a:r>
          </a:p>
          <a:p>
            <a:pPr lvl="1"/>
            <a:r>
              <a:rPr lang="en-US" sz="1100" dirty="0">
                <a:cs typeface="Arial"/>
              </a:rPr>
              <a:t>1280 x 720 resolution</a:t>
            </a:r>
          </a:p>
          <a:p>
            <a:pPr lvl="1"/>
            <a:r>
              <a:rPr lang="en-US" sz="1100" dirty="0"/>
              <a:t>30x30x36 mm</a:t>
            </a:r>
            <a:endParaRPr lang="en-US" sz="1100" dirty="0">
              <a:cs typeface="Arial"/>
            </a:endParaRPr>
          </a:p>
          <a:p>
            <a:pPr lvl="1"/>
            <a:r>
              <a:rPr lang="en-US" sz="1100" dirty="0">
                <a:cs typeface="Arial"/>
              </a:rPr>
              <a:t>120dB dynamic range</a:t>
            </a:r>
          </a:p>
          <a:p>
            <a:pPr lvl="1"/>
            <a:r>
              <a:rPr lang="en-US" sz="1100" dirty="0">
                <a:cs typeface="Arial"/>
              </a:rPr>
              <a:t>~0.5W</a:t>
            </a:r>
          </a:p>
          <a:p>
            <a:pPr lvl="1"/>
            <a:r>
              <a:rPr lang="en-US" sz="1100" dirty="0">
                <a:cs typeface="Arial"/>
              </a:rPr>
              <a:t>Bandwidth depends on scenery</a:t>
            </a:r>
          </a:p>
          <a:p>
            <a:pPr lvl="1"/>
            <a:r>
              <a:rPr lang="en-US" sz="1100" dirty="0">
                <a:cs typeface="Arial"/>
              </a:rPr>
              <a:t>Functional down to 0.08 lux</a:t>
            </a:r>
          </a:p>
          <a:p>
            <a:pPr marL="274320" lvl="2" indent="0">
              <a:buNone/>
            </a:pPr>
            <a:r>
              <a:rPr lang="en-US" sz="1100" dirty="0">
                <a:cs typeface="Arial"/>
              </a:rPr>
              <a:t>(Moonlit cloudy sky typically 0.1 lux)</a:t>
            </a:r>
          </a:p>
          <a:p>
            <a:pPr marL="137160" lvl="1" indent="0">
              <a:buNone/>
            </a:pPr>
            <a:endParaRPr lang="en-US" sz="1100" dirty="0">
              <a:cs typeface="Arial"/>
            </a:endParaRPr>
          </a:p>
          <a:p>
            <a:r>
              <a:rPr lang="en-US" sz="1100" dirty="0">
                <a:cs typeface="Arial"/>
              </a:rPr>
              <a:t>LED Setup and Testing</a:t>
            </a:r>
          </a:p>
          <a:p>
            <a:pPr lvl="1"/>
            <a:r>
              <a:rPr lang="en-US" sz="1100" dirty="0">
                <a:cs typeface="Arial"/>
              </a:rPr>
              <a:t>Control LED on breadboard via GPIO from Raspberry Pi 5</a:t>
            </a:r>
          </a:p>
          <a:p>
            <a:pPr lvl="1"/>
            <a:r>
              <a:rPr lang="en-US" sz="1100" dirty="0">
                <a:cs typeface="Arial"/>
              </a:rPr>
              <a:t>Added MOSFET to control higher power 940nm IR LED</a:t>
            </a:r>
          </a:p>
          <a:p>
            <a:pPr lvl="1"/>
            <a:r>
              <a:rPr lang="en-US" sz="1100" dirty="0">
                <a:cs typeface="Arial"/>
              </a:rPr>
              <a:t>Camera on tripod about 2ft from LED</a:t>
            </a:r>
          </a:p>
          <a:p>
            <a:endParaRPr lang="en-US" sz="1100" dirty="0">
              <a:cs typeface="Arial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9F3CB-6A4B-DB9D-C700-B2BE8E3C4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4610" y="6887527"/>
            <a:ext cx="617220" cy="228600"/>
          </a:xfrm>
        </p:spPr>
        <p:txBody>
          <a:bodyPr/>
          <a:lstStyle/>
          <a:p>
            <a:fld id="{4F357020-80C2-43F0-9F5B-8C3D0634A48B}" type="datetime3">
              <a:rPr lang="en-US" smtClean="0"/>
              <a:t>22 July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9B6C51-D090-0576-E14A-71027A2EBB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416958" y="6887527"/>
            <a:ext cx="299408" cy="228600"/>
          </a:xfrm>
        </p:spPr>
        <p:txBody>
          <a:bodyPr/>
          <a:lstStyle/>
          <a:p>
            <a:fld id="{64E5BE4B-2FBF-4174-9E62-85FAD1CB43A6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A14995-BAD0-C879-163F-DED368E0A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064" y="1334995"/>
            <a:ext cx="2318503" cy="17315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026EBE-61E8-ED7F-1B7F-916644A5E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34" y="4470632"/>
            <a:ext cx="2012476" cy="173184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224EF7-9424-4798-2045-A1B320D15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206" y="4470631"/>
            <a:ext cx="2092089" cy="17318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417844-B851-6DF5-7A50-C82CA26ED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1488" y="4470631"/>
            <a:ext cx="2103462" cy="17318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13337D-5670-CA65-B692-E1656D4936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145" y="4470631"/>
            <a:ext cx="2103462" cy="17318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801F1D-D4B0-B062-9213-13844EE1D2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0" y="1334995"/>
            <a:ext cx="2009617" cy="1473719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D3A39AE-A945-BF98-FF8E-1BEAA32E3603}"/>
              </a:ext>
            </a:extLst>
          </p:cNvPr>
          <p:cNvSpPr txBox="1">
            <a:spLocks/>
          </p:cNvSpPr>
          <p:nvPr/>
        </p:nvSpPr>
        <p:spPr>
          <a:xfrm>
            <a:off x="411480" y="6629400"/>
            <a:ext cx="617220" cy="228600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defPPr>
              <a:defRPr lang="en-US"/>
            </a:defPPr>
            <a:lvl1pPr marL="0" algn="l" defTabSz="914400" rtl="0" eaLnBrk="1" latinLnBrk="0" hangingPunct="1">
              <a:defRPr sz="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11 AUG 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8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AB671-C741-986C-A510-331A45FA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411481"/>
            <a:ext cx="6173470" cy="914400"/>
          </a:xfrm>
        </p:spPr>
        <p:txBody>
          <a:bodyPr/>
          <a:lstStyle/>
          <a:p>
            <a:r>
              <a:rPr lang="en-US" dirty="0">
                <a:cs typeface="Arial"/>
              </a:rPr>
              <a:t>Software - METAVISION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634A0-E604-B092-3F3B-93F77A56E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spcCol="365760" rtlCol="0" anchor="t">
            <a:noAutofit/>
          </a:bodyPr>
          <a:lstStyle/>
          <a:p>
            <a:r>
              <a:rPr lang="en-US" sz="1100" dirty="0" err="1">
                <a:cs typeface="Arial"/>
              </a:rPr>
              <a:t>Metavision</a:t>
            </a:r>
            <a:r>
              <a:rPr lang="en-US" sz="1100" dirty="0">
                <a:cs typeface="Arial"/>
              </a:rPr>
              <a:t> Studio and SDK</a:t>
            </a:r>
          </a:p>
          <a:p>
            <a:pPr lvl="1"/>
            <a:r>
              <a:rPr lang="en-US" sz="1100" dirty="0">
                <a:cs typeface="Arial"/>
              </a:rPr>
              <a:t>Vendor tools to view, record, and calibrate camera; play with settings to get better understanding of camera parameters</a:t>
            </a:r>
          </a:p>
          <a:p>
            <a:pPr lvl="1"/>
            <a:r>
              <a:rPr lang="en-US" sz="1100" dirty="0">
                <a:cs typeface="Arial"/>
              </a:rPr>
              <a:t>ROS driver available to publish event messages (</a:t>
            </a:r>
            <a:r>
              <a:rPr lang="en-US" sz="1100" dirty="0" err="1">
                <a:cs typeface="Arial"/>
              </a:rPr>
              <a:t>X,Y,Time,Polarity</a:t>
            </a:r>
            <a:r>
              <a:rPr lang="en-US" sz="1100" dirty="0">
                <a:cs typeface="Arial"/>
              </a:rPr>
              <a:t>) and generate ROS image</a:t>
            </a:r>
          </a:p>
          <a:p>
            <a:pPr lvl="1"/>
            <a:r>
              <a:rPr lang="en-US" sz="1100" dirty="0">
                <a:cs typeface="Arial"/>
              </a:rPr>
              <a:t>Parameters of interest</a:t>
            </a:r>
          </a:p>
          <a:p>
            <a:pPr lvl="2"/>
            <a:r>
              <a:rPr lang="en-US" sz="1100" dirty="0">
                <a:cs typeface="Arial"/>
              </a:rPr>
              <a:t>Contrast sensitivity (how large of a change triggers events)</a:t>
            </a:r>
          </a:p>
          <a:p>
            <a:pPr lvl="2"/>
            <a:r>
              <a:rPr lang="en-US" sz="1100" dirty="0">
                <a:cs typeface="Arial"/>
              </a:rPr>
              <a:t>Low pass filter (rapid illumination changes)</a:t>
            </a:r>
          </a:p>
          <a:p>
            <a:pPr lvl="2"/>
            <a:r>
              <a:rPr lang="en-US" sz="1100" dirty="0">
                <a:cs typeface="Arial"/>
              </a:rPr>
              <a:t>High pass filter (slow illumination changes)</a:t>
            </a:r>
          </a:p>
          <a:p>
            <a:pPr lvl="2"/>
            <a:r>
              <a:rPr lang="en-US" sz="1100" dirty="0">
                <a:cs typeface="Arial"/>
              </a:rPr>
              <a:t>Refractory period (how long to disable detection after an event)</a:t>
            </a:r>
          </a:p>
          <a:p>
            <a:pPr lvl="2"/>
            <a:endParaRPr lang="en-US" sz="1100" dirty="0">
              <a:cs typeface="Arial"/>
            </a:endParaRPr>
          </a:p>
          <a:p>
            <a:pPr lvl="2"/>
            <a:endParaRPr lang="en-US" sz="1100" dirty="0">
              <a:cs typeface="Arial"/>
            </a:endParaRPr>
          </a:p>
          <a:p>
            <a:pPr lvl="2"/>
            <a:endParaRPr lang="en-US" sz="1100" dirty="0">
              <a:cs typeface="Arial"/>
            </a:endParaRPr>
          </a:p>
          <a:p>
            <a:pPr lvl="2"/>
            <a:endParaRPr lang="en-US" sz="1100" dirty="0">
              <a:cs typeface="Arial"/>
            </a:endParaRPr>
          </a:p>
          <a:p>
            <a:pPr lvl="2"/>
            <a:endParaRPr lang="en-US" sz="1100" dirty="0"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743806-6194-BFB5-836C-5FEB86390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78ACD9-71FC-942D-7066-76D3511D7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8" y="3791755"/>
            <a:ext cx="4576156" cy="260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549667D-3BE1-6310-11C6-6A7B2EC03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831" y="3768493"/>
            <a:ext cx="3324441" cy="267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CF334C-57E5-66BA-8274-94653BBEA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1684" y="1410068"/>
            <a:ext cx="3280588" cy="2084108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0121E74B-BD66-70D8-DAB5-F1A9C481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1480" y="6629400"/>
            <a:ext cx="617220" cy="228600"/>
          </a:xfrm>
        </p:spPr>
        <p:txBody>
          <a:bodyPr/>
          <a:lstStyle/>
          <a:p>
            <a:r>
              <a:rPr lang="en-US" dirty="0"/>
              <a:t>11 AUG 2026</a:t>
            </a:r>
          </a:p>
        </p:txBody>
      </p:sp>
    </p:spTree>
    <p:extLst>
      <p:ext uri="{BB962C8B-B14F-4D97-AF65-F5344CB8AC3E}">
        <p14:creationId xmlns:p14="http://schemas.microsoft.com/office/powerpoint/2010/main" val="1061885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66B56-E8EC-2CA5-B540-1B398C368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EB2FC-7BB0-AE76-F30A-9441335A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411481"/>
            <a:ext cx="6173470" cy="914400"/>
          </a:xfrm>
        </p:spPr>
        <p:txBody>
          <a:bodyPr/>
          <a:lstStyle/>
          <a:p>
            <a:r>
              <a:rPr lang="en-US" dirty="0">
                <a:cs typeface="Arial"/>
              </a:rPr>
              <a:t>Software – LED Control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535DE3-F7B7-48D3-C45D-7FFEB744B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spcCol="365760" rtlCol="0" anchor="t">
            <a:noAutofit/>
          </a:bodyPr>
          <a:lstStyle/>
          <a:p>
            <a:r>
              <a:rPr lang="en-US" sz="1100" dirty="0">
                <a:cs typeface="Arial"/>
              </a:rPr>
              <a:t>Wrote software to control LED with a Raspberry Pi</a:t>
            </a:r>
          </a:p>
          <a:p>
            <a:pPr lvl="1"/>
            <a:r>
              <a:rPr lang="en-US" sz="1100" dirty="0">
                <a:cs typeface="Arial"/>
              </a:rPr>
              <a:t>Use </a:t>
            </a:r>
            <a:r>
              <a:rPr lang="en-US" sz="1100" dirty="0" err="1">
                <a:cs typeface="Arial"/>
              </a:rPr>
              <a:t>WiringPi</a:t>
            </a:r>
            <a:r>
              <a:rPr lang="en-US" sz="1100" dirty="0">
                <a:cs typeface="Arial"/>
              </a:rPr>
              <a:t> C library for fast GPIO control</a:t>
            </a:r>
          </a:p>
          <a:p>
            <a:pPr lvl="1"/>
            <a:r>
              <a:rPr lang="en-US" sz="1100" dirty="0">
                <a:cs typeface="Arial"/>
              </a:rPr>
              <a:t>Added ability to read data from file to control the blinking pattern</a:t>
            </a:r>
          </a:p>
          <a:p>
            <a:pPr lvl="1"/>
            <a:r>
              <a:rPr lang="en-US" sz="1100" dirty="0">
                <a:cs typeface="Arial"/>
              </a:rPr>
              <a:t>Tried multiple encoding methods:</a:t>
            </a:r>
          </a:p>
          <a:p>
            <a:pPr lvl="2"/>
            <a:r>
              <a:rPr lang="en-US" sz="1100" dirty="0">
                <a:cs typeface="Arial"/>
              </a:rPr>
              <a:t>Binary message, light on for 1 and off for 0</a:t>
            </a:r>
          </a:p>
          <a:p>
            <a:pPr lvl="2"/>
            <a:r>
              <a:rPr lang="en-US" sz="1100" dirty="0">
                <a:cs typeface="Arial"/>
              </a:rPr>
              <a:t>PWM-like message, keeping light on for length of time based on byte value being sent</a:t>
            </a:r>
          </a:p>
          <a:p>
            <a:pPr lvl="2"/>
            <a:r>
              <a:rPr lang="en-US" sz="1100" dirty="0">
                <a:cs typeface="Arial"/>
              </a:rPr>
              <a:t>PPM-like message, blink light at correct time in duty cycle based on byte value being sent</a:t>
            </a:r>
          </a:p>
          <a:p>
            <a:r>
              <a:rPr lang="en-US" sz="1100" dirty="0">
                <a:cs typeface="Arial"/>
              </a:rPr>
              <a:t>Issues Encountered</a:t>
            </a:r>
          </a:p>
          <a:p>
            <a:pPr lvl="1"/>
            <a:r>
              <a:rPr lang="en-US" sz="1100" dirty="0">
                <a:cs typeface="Arial"/>
              </a:rPr>
              <a:t>Using single LED for Sync and Data required more complex logic to distinguish which signal was which. Added dedicated Sync LED.</a:t>
            </a:r>
          </a:p>
          <a:p>
            <a:pPr lvl="1"/>
            <a:r>
              <a:rPr lang="en-US" sz="1100" dirty="0">
                <a:cs typeface="Arial"/>
              </a:rPr>
              <a:t>Tested maximum rate of LED control by increasing commanded blink rate and measuring actual time between events seen by camera. Maximum rate of control seems to be around 6500Hz.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7A3BD6-6687-5BEA-B0AB-917CD20E43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pwm-ppm-signal-example">
            <a:extLst>
              <a:ext uri="{FF2B5EF4-FFF2-40B4-BE49-F238E27FC236}">
                <a16:creationId xmlns:a16="http://schemas.microsoft.com/office/drawing/2014/main" id="{455D0C0E-561F-35A0-8F2C-3CA677DDE3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8027" y="1600198"/>
            <a:ext cx="3224868" cy="2016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D597CB-51CB-72F0-A365-3EB2BDD24B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417" y="4924640"/>
            <a:ext cx="6847166" cy="1390434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F27D372-B37C-0CD3-6572-62C9F9AEC0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1480" y="6629400"/>
            <a:ext cx="617220" cy="228600"/>
          </a:xfrm>
        </p:spPr>
        <p:txBody>
          <a:bodyPr/>
          <a:lstStyle/>
          <a:p>
            <a:r>
              <a:rPr lang="en-US" dirty="0"/>
              <a:t>11 AUG 2026</a:t>
            </a:r>
          </a:p>
        </p:txBody>
      </p:sp>
    </p:spTree>
    <p:extLst>
      <p:ext uri="{BB962C8B-B14F-4D97-AF65-F5344CB8AC3E}">
        <p14:creationId xmlns:p14="http://schemas.microsoft.com/office/powerpoint/2010/main" val="1564516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AB671-C741-986C-A510-331A45FA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411481"/>
            <a:ext cx="6173470" cy="914400"/>
          </a:xfrm>
        </p:spPr>
        <p:txBody>
          <a:bodyPr/>
          <a:lstStyle/>
          <a:p>
            <a:r>
              <a:rPr lang="en-US" dirty="0">
                <a:cs typeface="Arial"/>
              </a:rPr>
              <a:t>Software – led detection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634A0-E604-B092-3F3B-93F77A56E8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spcCol="365760" rtlCol="0" anchor="t">
            <a:noAutofit/>
          </a:bodyPr>
          <a:lstStyle/>
          <a:p>
            <a:r>
              <a:rPr lang="en-US" sz="1100" dirty="0">
                <a:cs typeface="Arial"/>
              </a:rPr>
              <a:t>Added overlay to generated images to help with aligning camera to LEDs</a:t>
            </a:r>
          </a:p>
          <a:p>
            <a:r>
              <a:rPr lang="en-US" sz="1100" dirty="0">
                <a:cs typeface="Arial"/>
              </a:rPr>
              <a:t>Created a ROS node to detect LED:</a:t>
            </a:r>
          </a:p>
          <a:p>
            <a:pPr lvl="1"/>
            <a:r>
              <a:rPr lang="en-US" sz="1100" dirty="0">
                <a:cs typeface="Arial"/>
              </a:rPr>
              <a:t>Read in camera event data</a:t>
            </a:r>
          </a:p>
          <a:p>
            <a:pPr lvl="1"/>
            <a:r>
              <a:rPr lang="en-US" sz="1100" dirty="0">
                <a:cs typeface="Arial"/>
              </a:rPr>
              <a:t>Count the number of positive and negative events within target region</a:t>
            </a:r>
          </a:p>
          <a:p>
            <a:pPr lvl="1"/>
            <a:r>
              <a:rPr lang="en-US" sz="1100" dirty="0">
                <a:cs typeface="Arial"/>
              </a:rPr>
              <a:t>Use rolling window of time to accumulate events</a:t>
            </a:r>
          </a:p>
          <a:p>
            <a:pPr lvl="1"/>
            <a:r>
              <a:rPr lang="en-US" sz="1100" dirty="0">
                <a:cs typeface="Arial"/>
              </a:rPr>
              <a:t>Evaluate whether events meet the threshold for on/off detection</a:t>
            </a:r>
          </a:p>
          <a:p>
            <a:pPr lvl="1"/>
            <a:r>
              <a:rPr lang="en-US" sz="1100" dirty="0">
                <a:cs typeface="Arial"/>
              </a:rPr>
              <a:t>Calculate time between Sync and Data blink and convert to byte value</a:t>
            </a:r>
          </a:p>
          <a:p>
            <a:pPr lvl="1"/>
            <a:r>
              <a:rPr lang="en-US" sz="1100" dirty="0">
                <a:cs typeface="Arial"/>
              </a:rPr>
              <a:t>Write the result to a file</a:t>
            </a:r>
          </a:p>
          <a:p>
            <a:r>
              <a:rPr lang="en-US" sz="1100" dirty="0">
                <a:cs typeface="Arial"/>
              </a:rPr>
              <a:t>Have successfully transferred a small text file at slow (20Hz) blink rate</a:t>
            </a:r>
          </a:p>
          <a:p>
            <a:r>
              <a:rPr lang="en-US" dirty="0">
                <a:cs typeface="Arial"/>
              </a:rPr>
              <a:t>Issues Encountered</a:t>
            </a:r>
          </a:p>
          <a:p>
            <a:pPr lvl="1"/>
            <a:r>
              <a:rPr lang="en-US" dirty="0">
                <a:cs typeface="Arial"/>
              </a:rPr>
              <a:t>Camera can only detect change in light state, not current brightness</a:t>
            </a:r>
          </a:p>
          <a:p>
            <a:pPr lvl="1"/>
            <a:r>
              <a:rPr lang="en-US" dirty="0">
                <a:cs typeface="Arial"/>
              </a:rPr>
              <a:t>LED blink does not have a discrete response when viewed at very high frame rate, variation in detection time causes errors in decoded data</a:t>
            </a:r>
          </a:p>
          <a:p>
            <a:pPr lvl="1"/>
            <a:r>
              <a:rPr lang="en-US" dirty="0">
                <a:cs typeface="Arial"/>
              </a:rPr>
              <a:t>Blink will often result in a large number of both on and off polarity events, making it difficult to tell the state of the light.</a:t>
            </a:r>
          </a:p>
          <a:p>
            <a:pPr lvl="1"/>
            <a:endParaRPr lang="en-US" dirty="0">
              <a:cs typeface="Arial"/>
            </a:endParaRPr>
          </a:p>
          <a:p>
            <a:pPr lvl="1"/>
            <a:endParaRPr lang="en-US" dirty="0">
              <a:cs typeface="Arial"/>
            </a:endParaRPr>
          </a:p>
          <a:p>
            <a:pPr lvl="1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743806-6194-BFB5-836C-5FEB86390E1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" name="led_closeup">
            <a:hlinkClick r:id="" action="ppaction://media"/>
            <a:extLst>
              <a:ext uri="{FF2B5EF4-FFF2-40B4-BE49-F238E27FC236}">
                <a16:creationId xmlns:a16="http://schemas.microsoft.com/office/drawing/2014/main" id="{6E24C1D2-7A99-DBAB-A6D5-C66DA840D0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51404" y="1317429"/>
            <a:ext cx="3024888" cy="1709625"/>
          </a:xfrm>
          <a:prstGeom prst="rect">
            <a:avLst/>
          </a:prstGeom>
        </p:spPr>
      </p:pic>
      <p:pic>
        <p:nvPicPr>
          <p:cNvPr id="9" name="led_closeup_slow">
            <a:hlinkClick r:id="" action="ppaction://media"/>
            <a:extLst>
              <a:ext uri="{FF2B5EF4-FFF2-40B4-BE49-F238E27FC236}">
                <a16:creationId xmlns:a16="http://schemas.microsoft.com/office/drawing/2014/main" id="{02A2323D-C173-6DB4-D1B3-99C9EA7A539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551405" y="3354244"/>
            <a:ext cx="3024888" cy="1709625"/>
          </a:xfrm>
          <a:prstGeom prst="rect">
            <a:avLst/>
          </a:prstGeom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37EC985-BDA6-954D-53C8-53D5F7E0EF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1480" y="6629400"/>
            <a:ext cx="617220" cy="228600"/>
          </a:xfrm>
        </p:spPr>
        <p:txBody>
          <a:bodyPr/>
          <a:lstStyle/>
          <a:p>
            <a:r>
              <a:rPr lang="en-US" dirty="0"/>
              <a:t>11 AUG 2026</a:t>
            </a:r>
          </a:p>
        </p:txBody>
      </p:sp>
    </p:spTree>
    <p:extLst>
      <p:ext uri="{BB962C8B-B14F-4D97-AF65-F5344CB8AC3E}">
        <p14:creationId xmlns:p14="http://schemas.microsoft.com/office/powerpoint/2010/main" val="39463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36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F3AE0-3124-1315-CBAE-E78AA662F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411481"/>
            <a:ext cx="6173470" cy="914400"/>
          </a:xfrm>
        </p:spPr>
        <p:txBody>
          <a:bodyPr/>
          <a:lstStyle/>
          <a:p>
            <a:r>
              <a:rPr lang="en-US" dirty="0">
                <a:cs typeface="Arial"/>
              </a:rPr>
              <a:t>Future work / Next steps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600D2-0D24-9AD7-9C1B-E3AAEEA57E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spcCol="365760" rtlCol="0" anchor="t">
            <a:noAutofit/>
          </a:bodyPr>
          <a:lstStyle/>
          <a:p>
            <a:r>
              <a:rPr lang="en-US" dirty="0">
                <a:cs typeface="Arial"/>
              </a:rPr>
              <a:t>Where do we want to go from here?</a:t>
            </a:r>
          </a:p>
          <a:p>
            <a:pPr lvl="1"/>
            <a:r>
              <a:rPr lang="en-US" dirty="0">
                <a:cs typeface="Arial"/>
              </a:rPr>
              <a:t>Try multiple Data LEDs running in parallel</a:t>
            </a:r>
          </a:p>
          <a:p>
            <a:pPr lvl="1"/>
            <a:r>
              <a:rPr lang="en-US" dirty="0">
                <a:cs typeface="Arial"/>
              </a:rPr>
              <a:t>Do more thorough analysis of how camera parameters affect detection rate</a:t>
            </a:r>
          </a:p>
          <a:p>
            <a:pPr lvl="1"/>
            <a:r>
              <a:rPr lang="en-US" dirty="0">
                <a:cs typeface="Arial"/>
              </a:rPr>
              <a:t>Automatically detect LED locations</a:t>
            </a:r>
          </a:p>
          <a:p>
            <a:pPr lvl="1"/>
            <a:r>
              <a:rPr lang="en-US" dirty="0">
                <a:cs typeface="Arial"/>
              </a:rPr>
              <a:t>Investigate training an AI model for decoding data from events</a:t>
            </a:r>
          </a:p>
          <a:p>
            <a:pPr lvl="1"/>
            <a:r>
              <a:rPr lang="en-US" dirty="0">
                <a:cs typeface="Arial"/>
              </a:rPr>
              <a:t>See if Arduino can control LED at faster rate</a:t>
            </a:r>
          </a:p>
          <a:p>
            <a:pPr lvl="1"/>
            <a:r>
              <a:rPr lang="en-US" dirty="0">
                <a:cs typeface="Arial"/>
              </a:rPr>
              <a:t>Test in low light conditions</a:t>
            </a:r>
          </a:p>
          <a:p>
            <a:r>
              <a:rPr lang="en-US" dirty="0">
                <a:cs typeface="Arial"/>
              </a:rPr>
              <a:t>Remaining issues/blockers</a:t>
            </a:r>
          </a:p>
          <a:p>
            <a:pPr lvl="1"/>
            <a:r>
              <a:rPr lang="en-US" dirty="0">
                <a:cs typeface="Arial"/>
              </a:rPr>
              <a:t>Debug detection failures when increasing blink rate, need to improve detection time precision</a:t>
            </a:r>
          </a:p>
          <a:p>
            <a:pPr lvl="1"/>
            <a:r>
              <a:rPr lang="en-US" dirty="0">
                <a:cs typeface="Arial"/>
              </a:rPr>
              <a:t>Detection at longer range difficult due to fewer events, try with larger LED panel</a:t>
            </a:r>
          </a:p>
          <a:p>
            <a:pPr lvl="1"/>
            <a:r>
              <a:rPr lang="en-US" dirty="0">
                <a:cs typeface="Arial"/>
              </a:rPr>
              <a:t>Better logic for handling mix of simultaneous on/off events</a:t>
            </a:r>
          </a:p>
          <a:p>
            <a:pPr lvl="1"/>
            <a:endParaRPr lang="en-US" dirty="0">
              <a:cs typeface="Arial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8D610A-F982-CB9A-D4DF-C8418325BF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8FC5C8-8E01-FC89-5EF9-587AF7B36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439" y="1257300"/>
            <a:ext cx="2901950" cy="342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6F8468E-F3C2-BE18-52B6-B4526370CE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11480" y="6629400"/>
            <a:ext cx="617220" cy="228600"/>
          </a:xfrm>
        </p:spPr>
        <p:txBody>
          <a:bodyPr/>
          <a:lstStyle/>
          <a:p>
            <a:r>
              <a:rPr lang="en-US" dirty="0"/>
              <a:t>11 AUG 2026</a:t>
            </a:r>
          </a:p>
        </p:txBody>
      </p:sp>
    </p:spTree>
    <p:extLst>
      <p:ext uri="{BB962C8B-B14F-4D97-AF65-F5344CB8AC3E}">
        <p14:creationId xmlns:p14="http://schemas.microsoft.com/office/powerpoint/2010/main" val="2399498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D64E11-5290-8266-BCF2-C3B2CECE8F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6BFBE-B87D-5085-B438-B48C6B8DB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BE4B-2FBF-4174-9E62-85FAD1CB43A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84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US Army 2025 T2COM DEVCOM Logo">
  <a:themeElements>
    <a:clrScheme name="US Army Color Palette">
      <a:dk1>
        <a:srgbClr val="00000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305B6E"/>
      </a:folHlink>
    </a:clrScheme>
    <a:fontScheme name="US Army 2023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  <a:extLst>
    <a:ext uri="{05A4C25C-085E-4340-85A3-A5531E510DB2}">
      <thm15:themeFamily xmlns:thm15="http://schemas.microsoft.com/office/thememl/2012/main" name="US Army PowerPoint 16x9 12Feb2023" id="{3EB2FCAD-453B-4F97-9379-31EB449BB4A1}" vid="{CCBAEC26-5D3F-44DD-9C13-DB69982D462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78C470-FF98-4D52-803D-370602D9D977}">
  <ds:schemaRefs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fb8a978e-3fa5-4e88-bbf7-7a83231d1ab6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897F32C-B7ED-48D3-B2B9-47BD0F3F4B1D}"/>
</file>

<file path=customXml/itemProps3.xml><?xml version="1.0" encoding="utf-8"?>
<ds:datastoreItem xmlns:ds="http://schemas.openxmlformats.org/officeDocument/2006/customXml" ds:itemID="{605E287B-2479-4255-A3AB-8D96E78FEDE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1787</TotalTime>
  <Words>954</Words>
  <Application>Microsoft Office PowerPoint</Application>
  <PresentationFormat>On-screen Show (4:3)</PresentationFormat>
  <Paragraphs>118</Paragraphs>
  <Slides>10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Arial Bold</vt:lpstr>
      <vt:lpstr>Calibri</vt:lpstr>
      <vt:lpstr>office theme</vt:lpstr>
      <vt:lpstr>US Army 2025 T2COM DEVCOM Logo</vt:lpstr>
      <vt:lpstr>U.S. ARMY COMBAT CAPABILITIES DEVELOPMENT COMMAND GROUND VEHICLE SYSTEMS CENTER</vt:lpstr>
      <vt:lpstr>Overview</vt:lpstr>
      <vt:lpstr>Research</vt:lpstr>
      <vt:lpstr>hardware</vt:lpstr>
      <vt:lpstr>Software - METAVISION</vt:lpstr>
      <vt:lpstr>Software – LED Control</vt:lpstr>
      <vt:lpstr>Software – led detection</vt:lpstr>
      <vt:lpstr>Future work / Next steps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Pirozzo, David M CIV USARMY DEVCOM GVSC (USA)</cp:lastModifiedBy>
  <cp:revision>56</cp:revision>
  <dcterms:created xsi:type="dcterms:W3CDTF">2026-04-20T14:35:48Z</dcterms:created>
  <dcterms:modified xsi:type="dcterms:W3CDTF">2026-07-22T13:19:27Z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